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70" r:id="rId2"/>
    <p:sldId id="279" r:id="rId3"/>
    <p:sldId id="282" r:id="rId4"/>
    <p:sldId id="276" r:id="rId5"/>
    <p:sldId id="280" r:id="rId6"/>
    <p:sldId id="275" r:id="rId7"/>
    <p:sldId id="285" r:id="rId8"/>
    <p:sldId id="284" r:id="rId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00FF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70B5DC-DD41-40A3-BD13-87A688E37347}" v="17" dt="2024-11-04T15:21:15.4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155" d="100"/>
          <a:sy n="155" d="100"/>
        </p:scale>
        <p:origin x="1974"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ajac, Marissa" userId="f2bcd2d7-b522-468a-8575-8031e7693d25" providerId="ADAL" clId="{2970B5DC-DD41-40A3-BD13-87A688E37347}"/>
    <pc:docChg chg="undo custSel addSld delSld modSld sldOrd">
      <pc:chgData name="Zajac, Marissa" userId="f2bcd2d7-b522-468a-8575-8031e7693d25" providerId="ADAL" clId="{2970B5DC-DD41-40A3-BD13-87A688E37347}" dt="2024-11-04T15:21:15.458" v="196" actId="1076"/>
      <pc:docMkLst>
        <pc:docMk/>
      </pc:docMkLst>
      <pc:sldChg chg="addSp modSp mod">
        <pc:chgData name="Zajac, Marissa" userId="f2bcd2d7-b522-468a-8575-8031e7693d25" providerId="ADAL" clId="{2970B5DC-DD41-40A3-BD13-87A688E37347}" dt="2024-11-04T15:20:51.663" v="194" actId="1076"/>
        <pc:sldMkLst>
          <pc:docMk/>
          <pc:sldMk cId="2562049368" sldId="270"/>
        </pc:sldMkLst>
        <pc:spChg chg="add mod">
          <ac:chgData name="Zajac, Marissa" userId="f2bcd2d7-b522-468a-8575-8031e7693d25" providerId="ADAL" clId="{2970B5DC-DD41-40A3-BD13-87A688E37347}" dt="2024-11-04T15:03:23.772" v="164" actId="20577"/>
          <ac:spMkLst>
            <pc:docMk/>
            <pc:sldMk cId="2562049368" sldId="270"/>
            <ac:spMk id="2" creationId="{69859DB6-AAAB-7123-F362-A478238F8272}"/>
          </ac:spMkLst>
        </pc:spChg>
        <pc:spChg chg="mod">
          <ac:chgData name="Zajac, Marissa" userId="f2bcd2d7-b522-468a-8575-8031e7693d25" providerId="ADAL" clId="{2970B5DC-DD41-40A3-BD13-87A688E37347}" dt="2024-11-04T15:04:29.291" v="182" actId="14100"/>
          <ac:spMkLst>
            <pc:docMk/>
            <pc:sldMk cId="2562049368" sldId="270"/>
            <ac:spMk id="3" creationId="{01F470C3-6021-4144-1CC5-0C2B9475A2A2}"/>
          </ac:spMkLst>
        </pc:spChg>
        <pc:spChg chg="mod">
          <ac:chgData name="Zajac, Marissa" userId="f2bcd2d7-b522-468a-8575-8031e7693d25" providerId="ADAL" clId="{2970B5DC-DD41-40A3-BD13-87A688E37347}" dt="2024-11-04T15:02:48.884" v="141" actId="1076"/>
          <ac:spMkLst>
            <pc:docMk/>
            <pc:sldMk cId="2562049368" sldId="270"/>
            <ac:spMk id="7" creationId="{346134BC-CD47-62A1-1C9F-067C210FBFCF}"/>
          </ac:spMkLst>
        </pc:spChg>
        <pc:picChg chg="add mod">
          <ac:chgData name="Zajac, Marissa" userId="f2bcd2d7-b522-468a-8575-8031e7693d25" providerId="ADAL" clId="{2970B5DC-DD41-40A3-BD13-87A688E37347}" dt="2024-11-04T15:20:51.663" v="194" actId="1076"/>
          <ac:picMkLst>
            <pc:docMk/>
            <pc:sldMk cId="2562049368" sldId="270"/>
            <ac:picMk id="4" creationId="{BC8B754C-1C6B-A5E5-89AF-5BFD7EB2B32B}"/>
          </ac:picMkLst>
        </pc:picChg>
        <pc:picChg chg="mod">
          <ac:chgData name="Zajac, Marissa" userId="f2bcd2d7-b522-468a-8575-8031e7693d25" providerId="ADAL" clId="{2970B5DC-DD41-40A3-BD13-87A688E37347}" dt="2024-10-21T19:34:54.384" v="43" actId="14100"/>
          <ac:picMkLst>
            <pc:docMk/>
            <pc:sldMk cId="2562049368" sldId="270"/>
            <ac:picMk id="3084" creationId="{DC35009E-A2DA-85B0-D987-980EC87AC72A}"/>
          </ac:picMkLst>
        </pc:picChg>
      </pc:sldChg>
      <pc:sldChg chg="modSp mod">
        <pc:chgData name="Zajac, Marissa" userId="f2bcd2d7-b522-468a-8575-8031e7693d25" providerId="ADAL" clId="{2970B5DC-DD41-40A3-BD13-87A688E37347}" dt="2024-10-21T19:36:33.039" v="94" actId="33524"/>
        <pc:sldMkLst>
          <pc:docMk/>
          <pc:sldMk cId="509279529" sldId="275"/>
        </pc:sldMkLst>
        <pc:spChg chg="mod">
          <ac:chgData name="Zajac, Marissa" userId="f2bcd2d7-b522-468a-8575-8031e7693d25" providerId="ADAL" clId="{2970B5DC-DD41-40A3-BD13-87A688E37347}" dt="2024-10-21T19:36:18.653" v="93" actId="20577"/>
          <ac:spMkLst>
            <pc:docMk/>
            <pc:sldMk cId="509279529" sldId="275"/>
            <ac:spMk id="3" creationId="{E9A5EB4F-15AA-87F2-DF9C-8B01FEED5C6C}"/>
          </ac:spMkLst>
        </pc:spChg>
        <pc:spChg chg="mod">
          <ac:chgData name="Zajac, Marissa" userId="f2bcd2d7-b522-468a-8575-8031e7693d25" providerId="ADAL" clId="{2970B5DC-DD41-40A3-BD13-87A688E37347}" dt="2024-10-21T19:36:33.039" v="94" actId="33524"/>
          <ac:spMkLst>
            <pc:docMk/>
            <pc:sldMk cId="509279529" sldId="275"/>
            <ac:spMk id="8" creationId="{FA39B247-E387-46AD-E35A-8A7FC2176F20}"/>
          </ac:spMkLst>
        </pc:spChg>
      </pc:sldChg>
      <pc:sldChg chg="modSp mod">
        <pc:chgData name="Zajac, Marissa" userId="f2bcd2d7-b522-468a-8575-8031e7693d25" providerId="ADAL" clId="{2970B5DC-DD41-40A3-BD13-87A688E37347}" dt="2024-10-21T19:36:06.710" v="83" actId="20577"/>
        <pc:sldMkLst>
          <pc:docMk/>
          <pc:sldMk cId="62631679" sldId="276"/>
        </pc:sldMkLst>
        <pc:spChg chg="mod">
          <ac:chgData name="Zajac, Marissa" userId="f2bcd2d7-b522-468a-8575-8031e7693d25" providerId="ADAL" clId="{2970B5DC-DD41-40A3-BD13-87A688E37347}" dt="2024-10-21T19:36:06.710" v="83" actId="20577"/>
          <ac:spMkLst>
            <pc:docMk/>
            <pc:sldMk cId="62631679" sldId="276"/>
            <ac:spMk id="32" creationId="{CEB32C77-C329-A719-BA77-751F12B66834}"/>
          </ac:spMkLst>
        </pc:spChg>
      </pc:sldChg>
      <pc:sldChg chg="del">
        <pc:chgData name="Zajac, Marissa" userId="f2bcd2d7-b522-468a-8575-8031e7693d25" providerId="ADAL" clId="{2970B5DC-DD41-40A3-BD13-87A688E37347}" dt="2024-10-11T14:17:52.467" v="0" actId="47"/>
        <pc:sldMkLst>
          <pc:docMk/>
          <pc:sldMk cId="4107536448" sldId="278"/>
        </pc:sldMkLst>
      </pc:sldChg>
      <pc:sldChg chg="modSp mod">
        <pc:chgData name="Zajac, Marissa" userId="f2bcd2d7-b522-468a-8575-8031e7693d25" providerId="ADAL" clId="{2970B5DC-DD41-40A3-BD13-87A688E37347}" dt="2024-10-21T19:46:07.632" v="98" actId="1076"/>
        <pc:sldMkLst>
          <pc:docMk/>
          <pc:sldMk cId="455836458" sldId="279"/>
        </pc:sldMkLst>
        <pc:spChg chg="mod">
          <ac:chgData name="Zajac, Marissa" userId="f2bcd2d7-b522-468a-8575-8031e7693d25" providerId="ADAL" clId="{2970B5DC-DD41-40A3-BD13-87A688E37347}" dt="2024-10-21T19:35:52.295" v="68" actId="20577"/>
          <ac:spMkLst>
            <pc:docMk/>
            <pc:sldMk cId="455836458" sldId="279"/>
            <ac:spMk id="3" creationId="{865F27FB-FCA3-5FC1-ECE8-6B47E4461AFE}"/>
          </ac:spMkLst>
        </pc:spChg>
        <pc:spChg chg="mod">
          <ac:chgData name="Zajac, Marissa" userId="f2bcd2d7-b522-468a-8575-8031e7693d25" providerId="ADAL" clId="{2970B5DC-DD41-40A3-BD13-87A688E37347}" dt="2024-10-18T15:19:07.635" v="3" actId="20577"/>
          <ac:spMkLst>
            <pc:docMk/>
            <pc:sldMk cId="455836458" sldId="279"/>
            <ac:spMk id="8" creationId="{D19A9DAD-50F1-3657-B753-10AA7AEFC812}"/>
          </ac:spMkLst>
        </pc:spChg>
        <pc:picChg chg="mod">
          <ac:chgData name="Zajac, Marissa" userId="f2bcd2d7-b522-468a-8575-8031e7693d25" providerId="ADAL" clId="{2970B5DC-DD41-40A3-BD13-87A688E37347}" dt="2024-10-21T19:46:07.632" v="98" actId="1076"/>
          <ac:picMkLst>
            <pc:docMk/>
            <pc:sldMk cId="455836458" sldId="279"/>
            <ac:picMk id="37" creationId="{9863FE73-8B77-4449-729C-12B672834FB9}"/>
          </ac:picMkLst>
        </pc:picChg>
      </pc:sldChg>
      <pc:sldChg chg="modSp mod">
        <pc:chgData name="Zajac, Marissa" userId="f2bcd2d7-b522-468a-8575-8031e7693d25" providerId="ADAL" clId="{2970B5DC-DD41-40A3-BD13-87A688E37347}" dt="2024-10-21T19:36:12.015" v="88" actId="20577"/>
        <pc:sldMkLst>
          <pc:docMk/>
          <pc:sldMk cId="808651005" sldId="280"/>
        </pc:sldMkLst>
        <pc:spChg chg="mod">
          <ac:chgData name="Zajac, Marissa" userId="f2bcd2d7-b522-468a-8575-8031e7693d25" providerId="ADAL" clId="{2970B5DC-DD41-40A3-BD13-87A688E37347}" dt="2024-10-21T19:36:12.015" v="88" actId="20577"/>
          <ac:spMkLst>
            <pc:docMk/>
            <pc:sldMk cId="808651005" sldId="280"/>
            <ac:spMk id="3" creationId="{09128494-F398-7E93-BAEF-6670514FFD2F}"/>
          </ac:spMkLst>
        </pc:spChg>
      </pc:sldChg>
      <pc:sldChg chg="modSp mod">
        <pc:chgData name="Zajac, Marissa" userId="f2bcd2d7-b522-468a-8575-8031e7693d25" providerId="ADAL" clId="{2970B5DC-DD41-40A3-BD13-87A688E37347}" dt="2024-10-23T15:26:08.031" v="105" actId="255"/>
        <pc:sldMkLst>
          <pc:docMk/>
          <pc:sldMk cId="821973769" sldId="282"/>
        </pc:sldMkLst>
        <pc:spChg chg="mod">
          <ac:chgData name="Zajac, Marissa" userId="f2bcd2d7-b522-468a-8575-8031e7693d25" providerId="ADAL" clId="{2970B5DC-DD41-40A3-BD13-87A688E37347}" dt="2024-10-23T15:26:08.031" v="105" actId="255"/>
          <ac:spMkLst>
            <pc:docMk/>
            <pc:sldMk cId="821973769" sldId="282"/>
            <ac:spMk id="3" creationId="{865F27FB-FCA3-5FC1-ECE8-6B47E4461AFE}"/>
          </ac:spMkLst>
        </pc:spChg>
        <pc:spChg chg="mod">
          <ac:chgData name="Zajac, Marissa" userId="f2bcd2d7-b522-468a-8575-8031e7693d25" providerId="ADAL" clId="{2970B5DC-DD41-40A3-BD13-87A688E37347}" dt="2024-10-18T15:22:44.644" v="6" actId="20577"/>
          <ac:spMkLst>
            <pc:docMk/>
            <pc:sldMk cId="821973769" sldId="282"/>
            <ac:spMk id="4" creationId="{BC440723-CDCA-A95E-50C1-788F0ED890B2}"/>
          </ac:spMkLst>
        </pc:spChg>
        <pc:picChg chg="mod">
          <ac:chgData name="Zajac, Marissa" userId="f2bcd2d7-b522-468a-8575-8031e7693d25" providerId="ADAL" clId="{2970B5DC-DD41-40A3-BD13-87A688E37347}" dt="2024-10-18T15:43:04.063" v="7" actId="14861"/>
          <ac:picMkLst>
            <pc:docMk/>
            <pc:sldMk cId="821973769" sldId="282"/>
            <ac:picMk id="1028" creationId="{6B33EE0F-1E8E-DA0A-9E6D-9005E6122E9E}"/>
          </ac:picMkLst>
        </pc:picChg>
      </pc:sldChg>
      <pc:sldChg chg="del">
        <pc:chgData name="Zajac, Marissa" userId="f2bcd2d7-b522-468a-8575-8031e7693d25" providerId="ADAL" clId="{2970B5DC-DD41-40A3-BD13-87A688E37347}" dt="2024-10-18T15:18:44.910" v="1" actId="47"/>
        <pc:sldMkLst>
          <pc:docMk/>
          <pc:sldMk cId="2290403944" sldId="283"/>
        </pc:sldMkLst>
      </pc:sldChg>
      <pc:sldChg chg="addSp modSp mod">
        <pc:chgData name="Zajac, Marissa" userId="f2bcd2d7-b522-468a-8575-8031e7693d25" providerId="ADAL" clId="{2970B5DC-DD41-40A3-BD13-87A688E37347}" dt="2024-11-04T15:21:15.458" v="196" actId="1076"/>
        <pc:sldMkLst>
          <pc:docMk/>
          <pc:sldMk cId="1005746739" sldId="284"/>
        </pc:sldMkLst>
        <pc:spChg chg="mod">
          <ac:chgData name="Zajac, Marissa" userId="f2bcd2d7-b522-468a-8575-8031e7693d25" providerId="ADAL" clId="{2970B5DC-DD41-40A3-BD13-87A688E37347}" dt="2024-11-04T15:04:46.060" v="192" actId="20577"/>
          <ac:spMkLst>
            <pc:docMk/>
            <pc:sldMk cId="1005746739" sldId="284"/>
            <ac:spMk id="2" creationId="{52128C75-5B82-5C5F-69E2-C9C06D3DAA9D}"/>
          </ac:spMkLst>
        </pc:spChg>
        <pc:picChg chg="add mod">
          <ac:chgData name="Zajac, Marissa" userId="f2bcd2d7-b522-468a-8575-8031e7693d25" providerId="ADAL" clId="{2970B5DC-DD41-40A3-BD13-87A688E37347}" dt="2024-11-04T15:21:15.458" v="196" actId="1076"/>
          <ac:picMkLst>
            <pc:docMk/>
            <pc:sldMk cId="1005746739" sldId="284"/>
            <ac:picMk id="4" creationId="{447A27B7-DC74-96BB-42FC-D58CA0C34248}"/>
          </ac:picMkLst>
        </pc:picChg>
        <pc:picChg chg="mod">
          <ac:chgData name="Zajac, Marissa" userId="f2bcd2d7-b522-468a-8575-8031e7693d25" providerId="ADAL" clId="{2970B5DC-DD41-40A3-BD13-87A688E37347}" dt="2024-10-18T15:43:41.817" v="11" actId="14861"/>
          <ac:picMkLst>
            <pc:docMk/>
            <pc:sldMk cId="1005746739" sldId="284"/>
            <ac:picMk id="18" creationId="{7992BEE6-B01A-E5C5-4BAE-7F4F3D310AE2}"/>
          </ac:picMkLst>
        </pc:picChg>
      </pc:sldChg>
      <pc:sldChg chg="addSp delSp modSp new mod ord setBg">
        <pc:chgData name="Zajac, Marissa" userId="f2bcd2d7-b522-468a-8575-8031e7693d25" providerId="ADAL" clId="{2970B5DC-DD41-40A3-BD13-87A688E37347}" dt="2024-10-21T19:30:25.408" v="38"/>
        <pc:sldMkLst>
          <pc:docMk/>
          <pc:sldMk cId="2063830072" sldId="285"/>
        </pc:sldMkLst>
        <pc:spChg chg="add del">
          <ac:chgData name="Zajac, Marissa" userId="f2bcd2d7-b522-468a-8575-8031e7693d25" providerId="ADAL" clId="{2970B5DC-DD41-40A3-BD13-87A688E37347}" dt="2024-10-21T19:28:17.854" v="36" actId="26606"/>
          <ac:spMkLst>
            <pc:docMk/>
            <pc:sldMk cId="2063830072" sldId="285"/>
            <ac:spMk id="10" creationId="{A9F529C3-C941-49FD-8C67-82F134F64BDB}"/>
          </ac:spMkLst>
        </pc:spChg>
        <pc:spChg chg="add del">
          <ac:chgData name="Zajac, Marissa" userId="f2bcd2d7-b522-468a-8575-8031e7693d25" providerId="ADAL" clId="{2970B5DC-DD41-40A3-BD13-87A688E37347}" dt="2024-10-21T19:28:17.854" v="36" actId="26606"/>
          <ac:spMkLst>
            <pc:docMk/>
            <pc:sldMk cId="2063830072" sldId="285"/>
            <ac:spMk id="12" creationId="{20586029-32A0-47E5-9AEC-AE3ABA6B94D0}"/>
          </ac:spMkLst>
        </pc:spChg>
        <pc:spChg chg="add del">
          <ac:chgData name="Zajac, Marissa" userId="f2bcd2d7-b522-468a-8575-8031e7693d25" providerId="ADAL" clId="{2970B5DC-DD41-40A3-BD13-87A688E37347}" dt="2024-10-21T19:28:02.169" v="27" actId="26606"/>
          <ac:spMkLst>
            <pc:docMk/>
            <pc:sldMk cId="2063830072" sldId="285"/>
            <ac:spMk id="16" creationId="{1500B4A4-B1F1-41EA-886A-B8A210DBCA3B}"/>
          </ac:spMkLst>
        </pc:spChg>
        <pc:spChg chg="add del">
          <ac:chgData name="Zajac, Marissa" userId="f2bcd2d7-b522-468a-8575-8031e7693d25" providerId="ADAL" clId="{2970B5DC-DD41-40A3-BD13-87A688E37347}" dt="2024-10-21T19:28:02.169" v="27" actId="26606"/>
          <ac:spMkLst>
            <pc:docMk/>
            <pc:sldMk cId="2063830072" sldId="285"/>
            <ac:spMk id="17" creationId="{5E55A99C-0BDC-4DBE-8E40-9FA66F629FA1}"/>
          </ac:spMkLst>
        </pc:spChg>
        <pc:spChg chg="add del">
          <ac:chgData name="Zajac, Marissa" userId="f2bcd2d7-b522-468a-8575-8031e7693d25" providerId="ADAL" clId="{2970B5DC-DD41-40A3-BD13-87A688E37347}" dt="2024-10-21T19:27:59.976" v="23" actId="26606"/>
          <ac:spMkLst>
            <pc:docMk/>
            <pc:sldMk cId="2063830072" sldId="285"/>
            <ac:spMk id="19" creationId="{A9F529C3-C941-49FD-8C67-82F134F64BDB}"/>
          </ac:spMkLst>
        </pc:spChg>
        <pc:spChg chg="add del">
          <ac:chgData name="Zajac, Marissa" userId="f2bcd2d7-b522-468a-8575-8031e7693d25" providerId="ADAL" clId="{2970B5DC-DD41-40A3-BD13-87A688E37347}" dt="2024-10-21T19:28:03.634" v="29" actId="26606"/>
          <ac:spMkLst>
            <pc:docMk/>
            <pc:sldMk cId="2063830072" sldId="285"/>
            <ac:spMk id="20" creationId="{D99D2C73-08B0-4F6B-A8E9-4651E6BDBE48}"/>
          </ac:spMkLst>
        </pc:spChg>
        <pc:spChg chg="add del">
          <ac:chgData name="Zajac, Marissa" userId="f2bcd2d7-b522-468a-8575-8031e7693d25" providerId="ADAL" clId="{2970B5DC-DD41-40A3-BD13-87A688E37347}" dt="2024-10-21T19:27:59.976" v="23" actId="26606"/>
          <ac:spMkLst>
            <pc:docMk/>
            <pc:sldMk cId="2063830072" sldId="285"/>
            <ac:spMk id="21" creationId="{20586029-32A0-47E5-9AEC-AE3ABA6B94D0}"/>
          </ac:spMkLst>
        </pc:spChg>
        <pc:spChg chg="add del">
          <ac:chgData name="Zajac, Marissa" userId="f2bcd2d7-b522-468a-8575-8031e7693d25" providerId="ADAL" clId="{2970B5DC-DD41-40A3-BD13-87A688E37347}" dt="2024-10-21T19:28:03.634" v="29" actId="26606"/>
          <ac:spMkLst>
            <pc:docMk/>
            <pc:sldMk cId="2063830072" sldId="285"/>
            <ac:spMk id="22" creationId="{968DB88C-7EF2-487C-85D1-848F61F13E3F}"/>
          </ac:spMkLst>
        </pc:spChg>
        <pc:spChg chg="add del">
          <ac:chgData name="Zajac, Marissa" userId="f2bcd2d7-b522-468a-8575-8031e7693d25" providerId="ADAL" clId="{2970B5DC-DD41-40A3-BD13-87A688E37347}" dt="2024-10-21T19:28:14.005" v="31" actId="26606"/>
          <ac:spMkLst>
            <pc:docMk/>
            <pc:sldMk cId="2063830072" sldId="285"/>
            <ac:spMk id="24" creationId="{664E23E2-7440-4E36-A67B-0F88C5F7E185}"/>
          </ac:spMkLst>
        </pc:spChg>
        <pc:spChg chg="add del">
          <ac:chgData name="Zajac, Marissa" userId="f2bcd2d7-b522-468a-8575-8031e7693d25" providerId="ADAL" clId="{2970B5DC-DD41-40A3-BD13-87A688E37347}" dt="2024-10-21T19:28:14.005" v="31" actId="26606"/>
          <ac:spMkLst>
            <pc:docMk/>
            <pc:sldMk cId="2063830072" sldId="285"/>
            <ac:spMk id="25" creationId="{B06949AE-010D-4C18-8AED-7872085ADD57}"/>
          </ac:spMkLst>
        </pc:spChg>
        <pc:spChg chg="add del">
          <ac:chgData name="Zajac, Marissa" userId="f2bcd2d7-b522-468a-8575-8031e7693d25" providerId="ADAL" clId="{2970B5DC-DD41-40A3-BD13-87A688E37347}" dt="2024-10-21T19:28:14.005" v="31" actId="26606"/>
          <ac:spMkLst>
            <pc:docMk/>
            <pc:sldMk cId="2063830072" sldId="285"/>
            <ac:spMk id="26" creationId="{FE54AADB-50C7-4293-94C0-27361A32B8CF}"/>
          </ac:spMkLst>
        </pc:spChg>
        <pc:spChg chg="add">
          <ac:chgData name="Zajac, Marissa" userId="f2bcd2d7-b522-468a-8575-8031e7693d25" providerId="ADAL" clId="{2970B5DC-DD41-40A3-BD13-87A688E37347}" dt="2024-10-21T19:28:17.854" v="36" actId="26606"/>
          <ac:spMkLst>
            <pc:docMk/>
            <pc:sldMk cId="2063830072" sldId="285"/>
            <ac:spMk id="27" creationId="{A9F529C3-C941-49FD-8C67-82F134F64BDB}"/>
          </ac:spMkLst>
        </pc:spChg>
        <pc:spChg chg="add del">
          <ac:chgData name="Zajac, Marissa" userId="f2bcd2d7-b522-468a-8575-8031e7693d25" providerId="ADAL" clId="{2970B5DC-DD41-40A3-BD13-87A688E37347}" dt="2024-10-21T19:28:16.115" v="33" actId="26606"/>
          <ac:spMkLst>
            <pc:docMk/>
            <pc:sldMk cId="2063830072" sldId="285"/>
            <ac:spMk id="28" creationId="{1500B4A4-B1F1-41EA-886A-B8A210DBCA3B}"/>
          </ac:spMkLst>
        </pc:spChg>
        <pc:spChg chg="add del">
          <ac:chgData name="Zajac, Marissa" userId="f2bcd2d7-b522-468a-8575-8031e7693d25" providerId="ADAL" clId="{2970B5DC-DD41-40A3-BD13-87A688E37347}" dt="2024-10-21T19:28:16.115" v="33" actId="26606"/>
          <ac:spMkLst>
            <pc:docMk/>
            <pc:sldMk cId="2063830072" sldId="285"/>
            <ac:spMk id="29" creationId="{5E55A99C-0BDC-4DBE-8E40-9FA66F629FA1}"/>
          </ac:spMkLst>
        </pc:spChg>
        <pc:spChg chg="add">
          <ac:chgData name="Zajac, Marissa" userId="f2bcd2d7-b522-468a-8575-8031e7693d25" providerId="ADAL" clId="{2970B5DC-DD41-40A3-BD13-87A688E37347}" dt="2024-10-21T19:28:17.854" v="36" actId="26606"/>
          <ac:spMkLst>
            <pc:docMk/>
            <pc:sldMk cId="2063830072" sldId="285"/>
            <ac:spMk id="31" creationId="{20586029-32A0-47E5-9AEC-AE3ABA6B94D0}"/>
          </ac:spMkLst>
        </pc:spChg>
        <pc:picChg chg="add mod ord">
          <ac:chgData name="Zajac, Marissa" userId="f2bcd2d7-b522-468a-8575-8031e7693d25" providerId="ADAL" clId="{2970B5DC-DD41-40A3-BD13-87A688E37347}" dt="2024-10-21T19:28:17.846" v="35" actId="26606"/>
          <ac:picMkLst>
            <pc:docMk/>
            <pc:sldMk cId="2063830072" sldId="285"/>
            <ac:picMk id="3" creationId="{B964AE85-7F83-470A-8282-372CE1D4F63B}"/>
          </ac:picMkLst>
        </pc:picChg>
        <pc:picChg chg="add mod ord">
          <ac:chgData name="Zajac, Marissa" userId="f2bcd2d7-b522-468a-8575-8031e7693d25" providerId="ADAL" clId="{2970B5DC-DD41-40A3-BD13-87A688E37347}" dt="2024-10-21T19:28:17.846" v="35" actId="26606"/>
          <ac:picMkLst>
            <pc:docMk/>
            <pc:sldMk cId="2063830072" sldId="285"/>
            <ac:picMk id="5" creationId="{A57B139C-8106-0830-36AD-0CC29B39F4F6}"/>
          </ac:picMkLst>
        </pc:picChg>
        <pc:cxnChg chg="add del">
          <ac:chgData name="Zajac, Marissa" userId="f2bcd2d7-b522-468a-8575-8031e7693d25" providerId="ADAL" clId="{2970B5DC-DD41-40A3-BD13-87A688E37347}" dt="2024-10-21T19:28:17.854" v="36" actId="26606"/>
          <ac:cxnSpMkLst>
            <pc:docMk/>
            <pc:sldMk cId="2063830072" sldId="285"/>
            <ac:cxnSpMk id="14" creationId="{8C730EAB-A532-4295-A302-FB4B90DB9F5E}"/>
          </ac:cxnSpMkLst>
        </pc:cxnChg>
        <pc:cxnChg chg="add del">
          <ac:chgData name="Zajac, Marissa" userId="f2bcd2d7-b522-468a-8575-8031e7693d25" providerId="ADAL" clId="{2970B5DC-DD41-40A3-BD13-87A688E37347}" dt="2024-10-21T19:28:02.169" v="27" actId="26606"/>
          <ac:cxnSpMkLst>
            <pc:docMk/>
            <pc:sldMk cId="2063830072" sldId="285"/>
            <ac:cxnSpMk id="18" creationId="{5D1CEE39-A6DC-4DE0-9789-206F1A9888BB}"/>
          </ac:cxnSpMkLst>
        </pc:cxnChg>
        <pc:cxnChg chg="add del">
          <ac:chgData name="Zajac, Marissa" userId="f2bcd2d7-b522-468a-8575-8031e7693d25" providerId="ADAL" clId="{2970B5DC-DD41-40A3-BD13-87A688E37347}" dt="2024-10-21T19:27:59.976" v="23" actId="26606"/>
          <ac:cxnSpMkLst>
            <pc:docMk/>
            <pc:sldMk cId="2063830072" sldId="285"/>
            <ac:cxnSpMk id="23" creationId="{8C730EAB-A532-4295-A302-FB4B90DB9F5E}"/>
          </ac:cxnSpMkLst>
        </pc:cxnChg>
        <pc:cxnChg chg="add del">
          <ac:chgData name="Zajac, Marissa" userId="f2bcd2d7-b522-468a-8575-8031e7693d25" providerId="ADAL" clId="{2970B5DC-DD41-40A3-BD13-87A688E37347}" dt="2024-10-21T19:28:16.115" v="33" actId="26606"/>
          <ac:cxnSpMkLst>
            <pc:docMk/>
            <pc:sldMk cId="2063830072" sldId="285"/>
            <ac:cxnSpMk id="30" creationId="{5D1CEE39-A6DC-4DE0-9789-206F1A9888BB}"/>
          </ac:cxnSpMkLst>
        </pc:cxnChg>
        <pc:cxnChg chg="add">
          <ac:chgData name="Zajac, Marissa" userId="f2bcd2d7-b522-468a-8575-8031e7693d25" providerId="ADAL" clId="{2970B5DC-DD41-40A3-BD13-87A688E37347}" dt="2024-10-21T19:28:17.854" v="36" actId="26606"/>
          <ac:cxnSpMkLst>
            <pc:docMk/>
            <pc:sldMk cId="2063830072" sldId="285"/>
            <ac:cxnSpMk id="32" creationId="{8C730EAB-A532-4295-A302-FB4B90DB9F5E}"/>
          </ac:cxnSpMkLst>
        </pc:cxnChg>
      </pc:sldChg>
      <pc:sldChg chg="new del">
        <pc:chgData name="Zajac, Marissa" userId="f2bcd2d7-b522-468a-8575-8031e7693d25" providerId="ADAL" clId="{2970B5DC-DD41-40A3-BD13-87A688E37347}" dt="2024-10-21T19:27:35.095" v="21" actId="47"/>
        <pc:sldMkLst>
          <pc:docMk/>
          <pc:sldMk cId="431216134" sldId="28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2328A44B-D9AE-4C1C-86B3-61326F259402}" type="datetimeFigureOut">
              <a:rPr lang="en-US" smtClean="0"/>
              <a:t>11/4/2024</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48E2FD7E-019A-47B9-B021-024FA5408247}" type="slidenum">
              <a:rPr lang="en-US" smtClean="0"/>
              <a:t>‹#›</a:t>
            </a:fld>
            <a:endParaRPr lang="en-US"/>
          </a:p>
        </p:txBody>
      </p:sp>
    </p:spTree>
    <p:extLst>
      <p:ext uri="{BB962C8B-B14F-4D97-AF65-F5344CB8AC3E}">
        <p14:creationId xmlns:p14="http://schemas.microsoft.com/office/powerpoint/2010/main" val="3678606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7955A-2A67-87F3-BBA5-B3A977C2DC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58C674F-55BB-EE86-4185-72D6832055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3BC325-CB14-63AC-294D-C89E5534149C}"/>
              </a:ext>
            </a:extLst>
          </p:cNvPr>
          <p:cNvSpPr>
            <a:spLocks noGrp="1"/>
          </p:cNvSpPr>
          <p:nvPr>
            <p:ph type="dt" sz="half" idx="10"/>
          </p:nvPr>
        </p:nvSpPr>
        <p:spPr/>
        <p:txBody>
          <a:bodyPr/>
          <a:lstStyle/>
          <a:p>
            <a:fld id="{23F625EF-01B3-4DC6-9B69-500EE8310125}" type="datetimeFigureOut">
              <a:rPr lang="en-US" smtClean="0"/>
              <a:t>11/4/2024</a:t>
            </a:fld>
            <a:endParaRPr lang="en-US"/>
          </a:p>
        </p:txBody>
      </p:sp>
      <p:sp>
        <p:nvSpPr>
          <p:cNvPr id="5" name="Footer Placeholder 4">
            <a:extLst>
              <a:ext uri="{FF2B5EF4-FFF2-40B4-BE49-F238E27FC236}">
                <a16:creationId xmlns:a16="http://schemas.microsoft.com/office/drawing/2014/main" id="{F7C2B842-D8DC-4A66-A612-500E032517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A652AC-7D28-1DA9-7103-D4381065ACF9}"/>
              </a:ext>
            </a:extLst>
          </p:cNvPr>
          <p:cNvSpPr>
            <a:spLocks noGrp="1"/>
          </p:cNvSpPr>
          <p:nvPr>
            <p:ph type="sldNum" sz="quarter" idx="12"/>
          </p:nvPr>
        </p:nvSpPr>
        <p:spPr/>
        <p:txBody>
          <a:bodyPr/>
          <a:lstStyle/>
          <a:p>
            <a:fld id="{A973A510-5928-47C9-92A1-E4F38253C545}" type="slidenum">
              <a:rPr lang="en-US" smtClean="0"/>
              <a:t>‹#›</a:t>
            </a:fld>
            <a:endParaRPr lang="en-US"/>
          </a:p>
        </p:txBody>
      </p:sp>
    </p:spTree>
    <p:extLst>
      <p:ext uri="{BB962C8B-B14F-4D97-AF65-F5344CB8AC3E}">
        <p14:creationId xmlns:p14="http://schemas.microsoft.com/office/powerpoint/2010/main" val="17033615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advTm="60000">
        <p15:prstTrans prst="curtains"/>
      </p:transition>
    </mc:Choice>
    <mc:Fallback xmlns="">
      <p:transition spd="slow" advClick="0" advTm="60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081BF-51D1-2330-A540-7ADF0545D50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B4259C-CDB2-6DF1-7022-3AB75AE5386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D35945-E453-5740-8D17-335D212BFD6B}"/>
              </a:ext>
            </a:extLst>
          </p:cNvPr>
          <p:cNvSpPr>
            <a:spLocks noGrp="1"/>
          </p:cNvSpPr>
          <p:nvPr>
            <p:ph type="dt" sz="half" idx="10"/>
          </p:nvPr>
        </p:nvSpPr>
        <p:spPr/>
        <p:txBody>
          <a:bodyPr/>
          <a:lstStyle/>
          <a:p>
            <a:fld id="{23F625EF-01B3-4DC6-9B69-500EE8310125}" type="datetimeFigureOut">
              <a:rPr lang="en-US" smtClean="0"/>
              <a:t>11/4/2024</a:t>
            </a:fld>
            <a:endParaRPr lang="en-US"/>
          </a:p>
        </p:txBody>
      </p:sp>
      <p:sp>
        <p:nvSpPr>
          <p:cNvPr id="5" name="Footer Placeholder 4">
            <a:extLst>
              <a:ext uri="{FF2B5EF4-FFF2-40B4-BE49-F238E27FC236}">
                <a16:creationId xmlns:a16="http://schemas.microsoft.com/office/drawing/2014/main" id="{AA40DB70-3A08-548A-837E-9B98E7CC2E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EA56E7-3D40-EE71-5AF7-49637D85AF14}"/>
              </a:ext>
            </a:extLst>
          </p:cNvPr>
          <p:cNvSpPr>
            <a:spLocks noGrp="1"/>
          </p:cNvSpPr>
          <p:nvPr>
            <p:ph type="sldNum" sz="quarter" idx="12"/>
          </p:nvPr>
        </p:nvSpPr>
        <p:spPr/>
        <p:txBody>
          <a:bodyPr/>
          <a:lstStyle/>
          <a:p>
            <a:fld id="{A973A510-5928-47C9-92A1-E4F38253C545}" type="slidenum">
              <a:rPr lang="en-US" smtClean="0"/>
              <a:t>‹#›</a:t>
            </a:fld>
            <a:endParaRPr lang="en-US"/>
          </a:p>
        </p:txBody>
      </p:sp>
    </p:spTree>
    <p:extLst>
      <p:ext uri="{BB962C8B-B14F-4D97-AF65-F5344CB8AC3E}">
        <p14:creationId xmlns:p14="http://schemas.microsoft.com/office/powerpoint/2010/main" val="10337396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advTm="60000">
        <p15:prstTrans prst="curtains"/>
      </p:transition>
    </mc:Choice>
    <mc:Fallback xmlns="">
      <p:transition spd="slow" advClick="0" advTm="60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6474C4-A259-0817-0184-20437CF5F35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51EE15-F0D8-8D6A-C34F-AC43D02885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16C923-9294-781F-8130-1E9D705DFFAD}"/>
              </a:ext>
            </a:extLst>
          </p:cNvPr>
          <p:cNvSpPr>
            <a:spLocks noGrp="1"/>
          </p:cNvSpPr>
          <p:nvPr>
            <p:ph type="dt" sz="half" idx="10"/>
          </p:nvPr>
        </p:nvSpPr>
        <p:spPr/>
        <p:txBody>
          <a:bodyPr/>
          <a:lstStyle/>
          <a:p>
            <a:fld id="{23F625EF-01B3-4DC6-9B69-500EE8310125}" type="datetimeFigureOut">
              <a:rPr lang="en-US" smtClean="0"/>
              <a:t>11/4/2024</a:t>
            </a:fld>
            <a:endParaRPr lang="en-US"/>
          </a:p>
        </p:txBody>
      </p:sp>
      <p:sp>
        <p:nvSpPr>
          <p:cNvPr id="5" name="Footer Placeholder 4">
            <a:extLst>
              <a:ext uri="{FF2B5EF4-FFF2-40B4-BE49-F238E27FC236}">
                <a16:creationId xmlns:a16="http://schemas.microsoft.com/office/drawing/2014/main" id="{383DE3E9-AB07-13C9-14CF-FB62BA3DF4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2FCBA-CD5F-158F-5D12-A6D659B40D21}"/>
              </a:ext>
            </a:extLst>
          </p:cNvPr>
          <p:cNvSpPr>
            <a:spLocks noGrp="1"/>
          </p:cNvSpPr>
          <p:nvPr>
            <p:ph type="sldNum" sz="quarter" idx="12"/>
          </p:nvPr>
        </p:nvSpPr>
        <p:spPr/>
        <p:txBody>
          <a:bodyPr/>
          <a:lstStyle/>
          <a:p>
            <a:fld id="{A973A510-5928-47C9-92A1-E4F38253C545}" type="slidenum">
              <a:rPr lang="en-US" smtClean="0"/>
              <a:t>‹#›</a:t>
            </a:fld>
            <a:endParaRPr lang="en-US"/>
          </a:p>
        </p:txBody>
      </p:sp>
    </p:spTree>
    <p:extLst>
      <p:ext uri="{BB962C8B-B14F-4D97-AF65-F5344CB8AC3E}">
        <p14:creationId xmlns:p14="http://schemas.microsoft.com/office/powerpoint/2010/main" val="4888904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advTm="60000">
        <p15:prstTrans prst="curtains"/>
      </p:transition>
    </mc:Choice>
    <mc:Fallback xmlns="">
      <p:transition spd="slow" advClick="0" advTm="60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AF517-69C1-2C6B-D46E-DAE1A44DB7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7AAA60-5B08-D673-5B88-9E701571B1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88248D-9708-BCAD-5046-D50AF4721E83}"/>
              </a:ext>
            </a:extLst>
          </p:cNvPr>
          <p:cNvSpPr>
            <a:spLocks noGrp="1"/>
          </p:cNvSpPr>
          <p:nvPr>
            <p:ph type="dt" sz="half" idx="10"/>
          </p:nvPr>
        </p:nvSpPr>
        <p:spPr/>
        <p:txBody>
          <a:bodyPr/>
          <a:lstStyle/>
          <a:p>
            <a:fld id="{23F625EF-01B3-4DC6-9B69-500EE8310125}" type="datetimeFigureOut">
              <a:rPr lang="en-US" smtClean="0"/>
              <a:t>11/4/2024</a:t>
            </a:fld>
            <a:endParaRPr lang="en-US"/>
          </a:p>
        </p:txBody>
      </p:sp>
      <p:sp>
        <p:nvSpPr>
          <p:cNvPr id="5" name="Footer Placeholder 4">
            <a:extLst>
              <a:ext uri="{FF2B5EF4-FFF2-40B4-BE49-F238E27FC236}">
                <a16:creationId xmlns:a16="http://schemas.microsoft.com/office/drawing/2014/main" id="{A2A85715-16FA-15D5-13DA-B372E0393E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2418C5-6E69-CB52-9895-4A04D111FC36}"/>
              </a:ext>
            </a:extLst>
          </p:cNvPr>
          <p:cNvSpPr>
            <a:spLocks noGrp="1"/>
          </p:cNvSpPr>
          <p:nvPr>
            <p:ph type="sldNum" sz="quarter" idx="12"/>
          </p:nvPr>
        </p:nvSpPr>
        <p:spPr/>
        <p:txBody>
          <a:bodyPr/>
          <a:lstStyle/>
          <a:p>
            <a:fld id="{A973A510-5928-47C9-92A1-E4F38253C545}" type="slidenum">
              <a:rPr lang="en-US" smtClean="0"/>
              <a:t>‹#›</a:t>
            </a:fld>
            <a:endParaRPr lang="en-US"/>
          </a:p>
        </p:txBody>
      </p:sp>
    </p:spTree>
    <p:extLst>
      <p:ext uri="{BB962C8B-B14F-4D97-AF65-F5344CB8AC3E}">
        <p14:creationId xmlns:p14="http://schemas.microsoft.com/office/powerpoint/2010/main" val="41964640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advTm="60000">
        <p15:prstTrans prst="curtains"/>
      </p:transition>
    </mc:Choice>
    <mc:Fallback xmlns="">
      <p:transition spd="slow" advClick="0" advTm="60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B7B1A-57B8-4CC3-4413-632B3C82E7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860C81-7D81-5BA7-1A4A-6C17CE4CB61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B0C9FB-00BB-52CC-2F88-81122B943E6F}"/>
              </a:ext>
            </a:extLst>
          </p:cNvPr>
          <p:cNvSpPr>
            <a:spLocks noGrp="1"/>
          </p:cNvSpPr>
          <p:nvPr>
            <p:ph type="dt" sz="half" idx="10"/>
          </p:nvPr>
        </p:nvSpPr>
        <p:spPr/>
        <p:txBody>
          <a:bodyPr/>
          <a:lstStyle/>
          <a:p>
            <a:fld id="{23F625EF-01B3-4DC6-9B69-500EE8310125}" type="datetimeFigureOut">
              <a:rPr lang="en-US" smtClean="0"/>
              <a:t>11/4/2024</a:t>
            </a:fld>
            <a:endParaRPr lang="en-US"/>
          </a:p>
        </p:txBody>
      </p:sp>
      <p:sp>
        <p:nvSpPr>
          <p:cNvPr id="5" name="Footer Placeholder 4">
            <a:extLst>
              <a:ext uri="{FF2B5EF4-FFF2-40B4-BE49-F238E27FC236}">
                <a16:creationId xmlns:a16="http://schemas.microsoft.com/office/drawing/2014/main" id="{70CDCDEF-D8DD-9BD6-17E7-BD17C84A6B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408EB2-BB68-CE8E-A194-F2B0B28874F3}"/>
              </a:ext>
            </a:extLst>
          </p:cNvPr>
          <p:cNvSpPr>
            <a:spLocks noGrp="1"/>
          </p:cNvSpPr>
          <p:nvPr>
            <p:ph type="sldNum" sz="quarter" idx="12"/>
          </p:nvPr>
        </p:nvSpPr>
        <p:spPr/>
        <p:txBody>
          <a:bodyPr/>
          <a:lstStyle/>
          <a:p>
            <a:fld id="{A973A510-5928-47C9-92A1-E4F38253C545}" type="slidenum">
              <a:rPr lang="en-US" smtClean="0"/>
              <a:t>‹#›</a:t>
            </a:fld>
            <a:endParaRPr lang="en-US"/>
          </a:p>
        </p:txBody>
      </p:sp>
    </p:spTree>
    <p:extLst>
      <p:ext uri="{BB962C8B-B14F-4D97-AF65-F5344CB8AC3E}">
        <p14:creationId xmlns:p14="http://schemas.microsoft.com/office/powerpoint/2010/main" val="34268340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advTm="60000">
        <p15:prstTrans prst="curtains"/>
      </p:transition>
    </mc:Choice>
    <mc:Fallback xmlns="">
      <p:transition spd="slow" advClick="0" advTm="60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928BF-FA5E-EC69-C1A7-92FF1CB40F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A840B9-E050-A590-C49B-A170435DEA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DAB440-7C4C-E3B6-F89A-A8549F382CE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8F9C0D4-807B-1216-3E46-3990416B1072}"/>
              </a:ext>
            </a:extLst>
          </p:cNvPr>
          <p:cNvSpPr>
            <a:spLocks noGrp="1"/>
          </p:cNvSpPr>
          <p:nvPr>
            <p:ph type="dt" sz="half" idx="10"/>
          </p:nvPr>
        </p:nvSpPr>
        <p:spPr/>
        <p:txBody>
          <a:bodyPr/>
          <a:lstStyle/>
          <a:p>
            <a:fld id="{23F625EF-01B3-4DC6-9B69-500EE8310125}" type="datetimeFigureOut">
              <a:rPr lang="en-US" smtClean="0"/>
              <a:t>11/4/2024</a:t>
            </a:fld>
            <a:endParaRPr lang="en-US"/>
          </a:p>
        </p:txBody>
      </p:sp>
      <p:sp>
        <p:nvSpPr>
          <p:cNvPr id="6" name="Footer Placeholder 5">
            <a:extLst>
              <a:ext uri="{FF2B5EF4-FFF2-40B4-BE49-F238E27FC236}">
                <a16:creationId xmlns:a16="http://schemas.microsoft.com/office/drawing/2014/main" id="{EC0D73AC-9D45-EEEB-F5CC-280B9DD9DB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E30906-8070-17D4-814C-90D21A247E67}"/>
              </a:ext>
            </a:extLst>
          </p:cNvPr>
          <p:cNvSpPr>
            <a:spLocks noGrp="1"/>
          </p:cNvSpPr>
          <p:nvPr>
            <p:ph type="sldNum" sz="quarter" idx="12"/>
          </p:nvPr>
        </p:nvSpPr>
        <p:spPr/>
        <p:txBody>
          <a:bodyPr/>
          <a:lstStyle/>
          <a:p>
            <a:fld id="{A973A510-5928-47C9-92A1-E4F38253C545}" type="slidenum">
              <a:rPr lang="en-US" smtClean="0"/>
              <a:t>‹#›</a:t>
            </a:fld>
            <a:endParaRPr lang="en-US"/>
          </a:p>
        </p:txBody>
      </p:sp>
    </p:spTree>
    <p:extLst>
      <p:ext uri="{BB962C8B-B14F-4D97-AF65-F5344CB8AC3E}">
        <p14:creationId xmlns:p14="http://schemas.microsoft.com/office/powerpoint/2010/main" val="18793180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advTm="60000">
        <p15:prstTrans prst="curtains"/>
      </p:transition>
    </mc:Choice>
    <mc:Fallback xmlns="">
      <p:transition spd="slow" advClick="0" advTm="60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BE7C4-53AD-7AC9-6570-39738BED5D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710E48-1831-E1EE-775F-F1F2833A7F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EF465E-290C-10DA-A1A5-EE00AC8EE4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606EAC-5B7E-D134-C72A-E24DE97203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83A216-CD6F-4D13-864D-8AB7F1673A2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431CF8-6B6D-1322-82C4-31E58CFC6D50}"/>
              </a:ext>
            </a:extLst>
          </p:cNvPr>
          <p:cNvSpPr>
            <a:spLocks noGrp="1"/>
          </p:cNvSpPr>
          <p:nvPr>
            <p:ph type="dt" sz="half" idx="10"/>
          </p:nvPr>
        </p:nvSpPr>
        <p:spPr/>
        <p:txBody>
          <a:bodyPr/>
          <a:lstStyle/>
          <a:p>
            <a:fld id="{23F625EF-01B3-4DC6-9B69-500EE8310125}" type="datetimeFigureOut">
              <a:rPr lang="en-US" smtClean="0"/>
              <a:t>11/4/2024</a:t>
            </a:fld>
            <a:endParaRPr lang="en-US"/>
          </a:p>
        </p:txBody>
      </p:sp>
      <p:sp>
        <p:nvSpPr>
          <p:cNvPr id="8" name="Footer Placeholder 7">
            <a:extLst>
              <a:ext uri="{FF2B5EF4-FFF2-40B4-BE49-F238E27FC236}">
                <a16:creationId xmlns:a16="http://schemas.microsoft.com/office/drawing/2014/main" id="{12751ECC-5F50-F165-762D-D1200814373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92118C-7627-031A-E272-6F9FCD4B6DF7}"/>
              </a:ext>
            </a:extLst>
          </p:cNvPr>
          <p:cNvSpPr>
            <a:spLocks noGrp="1"/>
          </p:cNvSpPr>
          <p:nvPr>
            <p:ph type="sldNum" sz="quarter" idx="12"/>
          </p:nvPr>
        </p:nvSpPr>
        <p:spPr/>
        <p:txBody>
          <a:bodyPr/>
          <a:lstStyle/>
          <a:p>
            <a:fld id="{A973A510-5928-47C9-92A1-E4F38253C545}" type="slidenum">
              <a:rPr lang="en-US" smtClean="0"/>
              <a:t>‹#›</a:t>
            </a:fld>
            <a:endParaRPr lang="en-US"/>
          </a:p>
        </p:txBody>
      </p:sp>
    </p:spTree>
    <p:extLst>
      <p:ext uri="{BB962C8B-B14F-4D97-AF65-F5344CB8AC3E}">
        <p14:creationId xmlns:p14="http://schemas.microsoft.com/office/powerpoint/2010/main" val="39502990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advTm="60000">
        <p15:prstTrans prst="curtains"/>
      </p:transition>
    </mc:Choice>
    <mc:Fallback xmlns="">
      <p:transition spd="slow" advClick="0" advTm="60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4C4E1-6600-0FBA-978F-FF86C52E19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5343DA-DFF4-6902-6031-04BF75AC71A4}"/>
              </a:ext>
            </a:extLst>
          </p:cNvPr>
          <p:cNvSpPr>
            <a:spLocks noGrp="1"/>
          </p:cNvSpPr>
          <p:nvPr>
            <p:ph type="dt" sz="half" idx="10"/>
          </p:nvPr>
        </p:nvSpPr>
        <p:spPr/>
        <p:txBody>
          <a:bodyPr/>
          <a:lstStyle/>
          <a:p>
            <a:fld id="{23F625EF-01B3-4DC6-9B69-500EE8310125}" type="datetimeFigureOut">
              <a:rPr lang="en-US" smtClean="0"/>
              <a:t>11/4/2024</a:t>
            </a:fld>
            <a:endParaRPr lang="en-US"/>
          </a:p>
        </p:txBody>
      </p:sp>
      <p:sp>
        <p:nvSpPr>
          <p:cNvPr id="4" name="Footer Placeholder 3">
            <a:extLst>
              <a:ext uri="{FF2B5EF4-FFF2-40B4-BE49-F238E27FC236}">
                <a16:creationId xmlns:a16="http://schemas.microsoft.com/office/drawing/2014/main" id="{930F3B2B-2113-9BB1-B610-09DDDFEA73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815F57A-E089-6DEE-1FFA-FE5DC300AC1F}"/>
              </a:ext>
            </a:extLst>
          </p:cNvPr>
          <p:cNvSpPr>
            <a:spLocks noGrp="1"/>
          </p:cNvSpPr>
          <p:nvPr>
            <p:ph type="sldNum" sz="quarter" idx="12"/>
          </p:nvPr>
        </p:nvSpPr>
        <p:spPr/>
        <p:txBody>
          <a:bodyPr/>
          <a:lstStyle/>
          <a:p>
            <a:fld id="{A973A510-5928-47C9-92A1-E4F38253C545}" type="slidenum">
              <a:rPr lang="en-US" smtClean="0"/>
              <a:t>‹#›</a:t>
            </a:fld>
            <a:endParaRPr lang="en-US"/>
          </a:p>
        </p:txBody>
      </p:sp>
    </p:spTree>
    <p:extLst>
      <p:ext uri="{BB962C8B-B14F-4D97-AF65-F5344CB8AC3E}">
        <p14:creationId xmlns:p14="http://schemas.microsoft.com/office/powerpoint/2010/main" val="17397033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advTm="60000">
        <p15:prstTrans prst="curtains"/>
      </p:transition>
    </mc:Choice>
    <mc:Fallback xmlns="">
      <p:transition spd="slow" advClick="0" advTm="60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A5060A-D26B-1D71-1A67-C05B2149D6A8}"/>
              </a:ext>
            </a:extLst>
          </p:cNvPr>
          <p:cNvSpPr>
            <a:spLocks noGrp="1"/>
          </p:cNvSpPr>
          <p:nvPr>
            <p:ph type="dt" sz="half" idx="10"/>
          </p:nvPr>
        </p:nvSpPr>
        <p:spPr/>
        <p:txBody>
          <a:bodyPr/>
          <a:lstStyle/>
          <a:p>
            <a:fld id="{23F625EF-01B3-4DC6-9B69-500EE8310125}" type="datetimeFigureOut">
              <a:rPr lang="en-US" smtClean="0"/>
              <a:t>11/4/2024</a:t>
            </a:fld>
            <a:endParaRPr lang="en-US"/>
          </a:p>
        </p:txBody>
      </p:sp>
      <p:sp>
        <p:nvSpPr>
          <p:cNvPr id="3" name="Footer Placeholder 2">
            <a:extLst>
              <a:ext uri="{FF2B5EF4-FFF2-40B4-BE49-F238E27FC236}">
                <a16:creationId xmlns:a16="http://schemas.microsoft.com/office/drawing/2014/main" id="{A470FA51-0607-EDD1-7D3F-AEB5D09D93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D7CCE14-3073-F209-3F8B-526F5B05FFC8}"/>
              </a:ext>
            </a:extLst>
          </p:cNvPr>
          <p:cNvSpPr>
            <a:spLocks noGrp="1"/>
          </p:cNvSpPr>
          <p:nvPr>
            <p:ph type="sldNum" sz="quarter" idx="12"/>
          </p:nvPr>
        </p:nvSpPr>
        <p:spPr/>
        <p:txBody>
          <a:bodyPr/>
          <a:lstStyle/>
          <a:p>
            <a:fld id="{A973A510-5928-47C9-92A1-E4F38253C545}" type="slidenum">
              <a:rPr lang="en-US" smtClean="0"/>
              <a:t>‹#›</a:t>
            </a:fld>
            <a:endParaRPr lang="en-US"/>
          </a:p>
        </p:txBody>
      </p:sp>
    </p:spTree>
    <p:extLst>
      <p:ext uri="{BB962C8B-B14F-4D97-AF65-F5344CB8AC3E}">
        <p14:creationId xmlns:p14="http://schemas.microsoft.com/office/powerpoint/2010/main" val="18583929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advTm="60000">
        <p15:prstTrans prst="curtains"/>
      </p:transition>
    </mc:Choice>
    <mc:Fallback xmlns="">
      <p:transition spd="slow" advClick="0" advTm="60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564B8-789D-1C44-F08B-6AB85E5FBB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20E2E6-52EB-0D64-B945-EA91995D8B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64A0EA-C572-EC92-D095-3D96AB4A72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7321FD-32AD-2876-F011-509B80F1FC27}"/>
              </a:ext>
            </a:extLst>
          </p:cNvPr>
          <p:cNvSpPr>
            <a:spLocks noGrp="1"/>
          </p:cNvSpPr>
          <p:nvPr>
            <p:ph type="dt" sz="half" idx="10"/>
          </p:nvPr>
        </p:nvSpPr>
        <p:spPr/>
        <p:txBody>
          <a:bodyPr/>
          <a:lstStyle/>
          <a:p>
            <a:fld id="{23F625EF-01B3-4DC6-9B69-500EE8310125}" type="datetimeFigureOut">
              <a:rPr lang="en-US" smtClean="0"/>
              <a:t>11/4/2024</a:t>
            </a:fld>
            <a:endParaRPr lang="en-US"/>
          </a:p>
        </p:txBody>
      </p:sp>
      <p:sp>
        <p:nvSpPr>
          <p:cNvPr id="6" name="Footer Placeholder 5">
            <a:extLst>
              <a:ext uri="{FF2B5EF4-FFF2-40B4-BE49-F238E27FC236}">
                <a16:creationId xmlns:a16="http://schemas.microsoft.com/office/drawing/2014/main" id="{D8353F10-120C-F99F-82BE-6D850938AE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31C973-3D49-4937-827F-6B77BD1F5A36}"/>
              </a:ext>
            </a:extLst>
          </p:cNvPr>
          <p:cNvSpPr>
            <a:spLocks noGrp="1"/>
          </p:cNvSpPr>
          <p:nvPr>
            <p:ph type="sldNum" sz="quarter" idx="12"/>
          </p:nvPr>
        </p:nvSpPr>
        <p:spPr/>
        <p:txBody>
          <a:bodyPr/>
          <a:lstStyle/>
          <a:p>
            <a:fld id="{A973A510-5928-47C9-92A1-E4F38253C545}" type="slidenum">
              <a:rPr lang="en-US" smtClean="0"/>
              <a:t>‹#›</a:t>
            </a:fld>
            <a:endParaRPr lang="en-US"/>
          </a:p>
        </p:txBody>
      </p:sp>
    </p:spTree>
    <p:extLst>
      <p:ext uri="{BB962C8B-B14F-4D97-AF65-F5344CB8AC3E}">
        <p14:creationId xmlns:p14="http://schemas.microsoft.com/office/powerpoint/2010/main" val="42373018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advTm="60000">
        <p15:prstTrans prst="curtains"/>
      </p:transition>
    </mc:Choice>
    <mc:Fallback xmlns="">
      <p:transition spd="slow" advClick="0" advTm="60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3F5E3-ADD5-EEC3-B9BD-71BF3C0BE4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1149821-AC3E-D24B-0572-97561C9FE5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07DF562-28CD-73A1-F84E-D687EF054A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551006-BE21-C775-09D5-C3C1B8738580}"/>
              </a:ext>
            </a:extLst>
          </p:cNvPr>
          <p:cNvSpPr>
            <a:spLocks noGrp="1"/>
          </p:cNvSpPr>
          <p:nvPr>
            <p:ph type="dt" sz="half" idx="10"/>
          </p:nvPr>
        </p:nvSpPr>
        <p:spPr/>
        <p:txBody>
          <a:bodyPr/>
          <a:lstStyle/>
          <a:p>
            <a:fld id="{23F625EF-01B3-4DC6-9B69-500EE8310125}" type="datetimeFigureOut">
              <a:rPr lang="en-US" smtClean="0"/>
              <a:t>11/4/2024</a:t>
            </a:fld>
            <a:endParaRPr lang="en-US"/>
          </a:p>
        </p:txBody>
      </p:sp>
      <p:sp>
        <p:nvSpPr>
          <p:cNvPr id="6" name="Footer Placeholder 5">
            <a:extLst>
              <a:ext uri="{FF2B5EF4-FFF2-40B4-BE49-F238E27FC236}">
                <a16:creationId xmlns:a16="http://schemas.microsoft.com/office/drawing/2014/main" id="{207D88D8-BF87-E795-F3B0-CF34E6BA6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9D10DF-7718-0DD1-E2AB-4492B4DD71DC}"/>
              </a:ext>
            </a:extLst>
          </p:cNvPr>
          <p:cNvSpPr>
            <a:spLocks noGrp="1"/>
          </p:cNvSpPr>
          <p:nvPr>
            <p:ph type="sldNum" sz="quarter" idx="12"/>
          </p:nvPr>
        </p:nvSpPr>
        <p:spPr/>
        <p:txBody>
          <a:bodyPr/>
          <a:lstStyle/>
          <a:p>
            <a:fld id="{A973A510-5928-47C9-92A1-E4F38253C545}" type="slidenum">
              <a:rPr lang="en-US" smtClean="0"/>
              <a:t>‹#›</a:t>
            </a:fld>
            <a:endParaRPr lang="en-US"/>
          </a:p>
        </p:txBody>
      </p:sp>
    </p:spTree>
    <p:extLst>
      <p:ext uri="{BB962C8B-B14F-4D97-AF65-F5344CB8AC3E}">
        <p14:creationId xmlns:p14="http://schemas.microsoft.com/office/powerpoint/2010/main" val="12236232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advTm="60000">
        <p15:prstTrans prst="curtains"/>
      </p:transition>
    </mc:Choice>
    <mc:Fallback xmlns="">
      <p:transition spd="slow" advClick="0" advTm="60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249FE2-A4F0-27D1-FEF9-52C2C12104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68854F-D1B9-3BAE-22FB-5EA1721D1F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FD67FA-F5F1-DB53-3CD8-93BEFE9F47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3F625EF-01B3-4DC6-9B69-500EE8310125}" type="datetimeFigureOut">
              <a:rPr lang="en-US" smtClean="0"/>
              <a:t>11/4/2024</a:t>
            </a:fld>
            <a:endParaRPr lang="en-US"/>
          </a:p>
        </p:txBody>
      </p:sp>
      <p:sp>
        <p:nvSpPr>
          <p:cNvPr id="5" name="Footer Placeholder 4">
            <a:extLst>
              <a:ext uri="{FF2B5EF4-FFF2-40B4-BE49-F238E27FC236}">
                <a16:creationId xmlns:a16="http://schemas.microsoft.com/office/drawing/2014/main" id="{BF970CC5-1D7A-88FB-3822-8D02D19910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C28CFF1-18E8-6842-79F6-4EF250CE2F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973A510-5928-47C9-92A1-E4F38253C545}" type="slidenum">
              <a:rPr lang="en-US" smtClean="0"/>
              <a:t>‹#›</a:t>
            </a:fld>
            <a:endParaRPr lang="en-US"/>
          </a:p>
        </p:txBody>
      </p:sp>
    </p:spTree>
    <p:extLst>
      <p:ext uri="{BB962C8B-B14F-4D97-AF65-F5344CB8AC3E}">
        <p14:creationId xmlns:p14="http://schemas.microsoft.com/office/powerpoint/2010/main" val="23651084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3250" advClick="0" advTm="60000">
        <p15:prstTrans prst="curtains"/>
      </p:transition>
    </mc:Choice>
    <mc:Fallback xmlns="">
      <p:transition spd="slow" advClick="0" advTm="60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hyperlink" Target="https://www.fdnysmart.org/christmas-tree-safety/" TargetMode="External"/><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hyperlink" Target="https://www.esfi.org/extension-cord-safety-tips/" TargetMode="External"/><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hyperlink" Target="https://www.barrowneuro.org/about/news-and-articles/press-releases/barrow-shares-safety-tips-for-removing-holiday-decorations/" TargetMode="External"/><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hyperlink" Target="https://www.craigcgreenemd.com/blog/ladder-safety-tips-for-holiday-decorating/#:~:text=Do%20not%20turn%20away%20from,the%20side%20of%20the%20ladder"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eversource.com/content/residential/safety/electric-safety/outdoor-electric-safety/holiday-light-safety#:~:text=Always%20turn%20off%20lights%20when,or%20tacks%20through%20wiring%20insulation." TargetMode="Externa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nyuhs.org/news-search/practice-safe-gift-giving-holiday-season" TargetMode="External"/><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6.sv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0.jpeg"/><Relationship Id="rId7"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4.pn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98" name="Rectangle 3097">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46134BC-CD47-62A1-1C9F-067C210FBFCF}"/>
              </a:ext>
            </a:extLst>
          </p:cNvPr>
          <p:cNvSpPr txBox="1"/>
          <p:nvPr/>
        </p:nvSpPr>
        <p:spPr>
          <a:xfrm>
            <a:off x="1870988" y="731577"/>
            <a:ext cx="6828170" cy="1223319"/>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8000" b="1" dirty="0">
                <a:ln w="6600">
                  <a:solidFill>
                    <a:srgbClr val="C00000"/>
                  </a:solidFill>
                  <a:prstDash val="solid"/>
                </a:ln>
                <a:solidFill>
                  <a:srgbClr val="C00000"/>
                </a:solidFill>
                <a:effectLst>
                  <a:glow rad="127000">
                    <a:schemeClr val="bg1"/>
                  </a:glow>
                  <a:outerShdw dist="38100" dir="2700000" algn="tl" rotWithShape="0">
                    <a:srgbClr val="C00000"/>
                  </a:outerShdw>
                </a:effectLst>
                <a:latin typeface="Christmas Bell - Personal Use" pitchFamily="50" charset="0"/>
                <a:ea typeface="+mj-ea"/>
                <a:cs typeface="+mj-cs"/>
              </a:rPr>
              <a:t>Holiday Safety </a:t>
            </a:r>
          </a:p>
        </p:txBody>
      </p:sp>
      <p:sp>
        <p:nvSpPr>
          <p:cNvPr id="3" name="TextBox 2">
            <a:extLst>
              <a:ext uri="{FF2B5EF4-FFF2-40B4-BE49-F238E27FC236}">
                <a16:creationId xmlns:a16="http://schemas.microsoft.com/office/drawing/2014/main" id="{01F470C3-6021-4144-1CC5-0C2B9475A2A2}"/>
              </a:ext>
            </a:extLst>
          </p:cNvPr>
          <p:cNvSpPr txBox="1"/>
          <p:nvPr/>
        </p:nvSpPr>
        <p:spPr>
          <a:xfrm>
            <a:off x="643467" y="4215344"/>
            <a:ext cx="6517274" cy="775494"/>
          </a:xfrm>
          <a:prstGeom prst="rect">
            <a:avLst/>
          </a:prstGeom>
        </p:spPr>
        <p:txBody>
          <a:bodyPr vert="horz" lIns="91440" tIns="45720" rIns="91440" bIns="45720" rtlCol="0">
            <a:noAutofit/>
          </a:bodyPr>
          <a:lstStyle/>
          <a:p>
            <a:pPr>
              <a:lnSpc>
                <a:spcPct val="90000"/>
              </a:lnSpc>
              <a:spcBef>
                <a:spcPts val="1000"/>
              </a:spcBef>
            </a:pPr>
            <a:r>
              <a:rPr lang="en-US" sz="3000" dirty="0">
                <a:latin typeface="+mj-lt"/>
              </a:rPr>
              <a:t>Each year, thousands of people are injured in holiday decorating accidents, bp PSU and HSE&amp;C reminds you about …</a:t>
            </a:r>
          </a:p>
        </p:txBody>
      </p:sp>
      <p:pic>
        <p:nvPicPr>
          <p:cNvPr id="3084" name="Picture 12" descr="Christmas Holly Wreath With Gingerbread House Watercolor Illustration,  Christmas, Holiday, Wreath PNG Transparent Image and Clipart for Free  Download">
            <a:extLst>
              <a:ext uri="{FF2B5EF4-FFF2-40B4-BE49-F238E27FC236}">
                <a16:creationId xmlns:a16="http://schemas.microsoft.com/office/drawing/2014/main" id="{DC35009E-A2DA-85B0-D987-980EC87AC7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794" r="6260"/>
          <a:stretch/>
        </p:blipFill>
        <p:spPr bwMode="auto">
          <a:xfrm>
            <a:off x="6609301" y="10"/>
            <a:ext cx="558269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pic>
        <p:nvPicPr>
          <p:cNvPr id="3082" name="Picture 10" descr="Christmas Watercolor PNG, Vector, PSD, and Clipart With Transparent  Background for Free Download | Pngtree">
            <a:extLst>
              <a:ext uri="{FF2B5EF4-FFF2-40B4-BE49-F238E27FC236}">
                <a16:creationId xmlns:a16="http://schemas.microsoft.com/office/drawing/2014/main" id="{F52DE7F7-248D-0CA5-8553-8611355F95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40" y="62175"/>
            <a:ext cx="1936955" cy="193695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9859DB6-AAAB-7123-F362-A478238F8272}"/>
              </a:ext>
            </a:extLst>
          </p:cNvPr>
          <p:cNvSpPr txBox="1"/>
          <p:nvPr/>
        </p:nvSpPr>
        <p:spPr>
          <a:xfrm>
            <a:off x="715548" y="1801732"/>
            <a:ext cx="6962117" cy="1496621"/>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dirty="0">
                <a:solidFill>
                  <a:schemeClr val="accent6">
                    <a:lumMod val="75000"/>
                  </a:schemeClr>
                </a:solidFill>
                <a:latin typeface="+mj-lt"/>
                <a:ea typeface="+mj-ea"/>
                <a:cs typeface="+mj-cs"/>
              </a:rPr>
              <a:t>presented by</a:t>
            </a:r>
            <a:endParaRPr lang="en-US" sz="4400" b="1" dirty="0">
              <a:solidFill>
                <a:schemeClr val="accent3">
                  <a:lumMod val="50000"/>
                </a:schemeClr>
              </a:solidFill>
              <a:effectLst>
                <a:outerShdw blurRad="38100" dist="38100" dir="2700000" algn="tl">
                  <a:srgbClr val="000000">
                    <a:alpha val="43137"/>
                  </a:srgbClr>
                </a:outerShdw>
              </a:effectLst>
              <a:latin typeface="+mj-lt"/>
              <a:ea typeface="+mj-ea"/>
              <a:cs typeface="+mj-cs"/>
            </a:endParaRPr>
          </a:p>
          <a:p>
            <a:pPr>
              <a:lnSpc>
                <a:spcPct val="90000"/>
              </a:lnSpc>
              <a:spcBef>
                <a:spcPct val="0"/>
              </a:spcBef>
              <a:spcAft>
                <a:spcPts val="600"/>
              </a:spcAft>
            </a:pPr>
            <a:r>
              <a:rPr lang="en-US" sz="4400" b="1" dirty="0">
                <a:solidFill>
                  <a:schemeClr val="accent3">
                    <a:lumMod val="50000"/>
                  </a:schemeClr>
                </a:solidFill>
                <a:effectLst>
                  <a:outerShdw blurRad="38100" dist="38100" dir="2700000" algn="tl">
                    <a:srgbClr val="000000">
                      <a:alpha val="43137"/>
                    </a:srgbClr>
                  </a:outerShdw>
                </a:effectLst>
                <a:latin typeface="+mj-lt"/>
                <a:ea typeface="+mj-ea"/>
                <a:cs typeface="+mj-cs"/>
              </a:rPr>
              <a:t>PSU and HSE&amp;C </a:t>
            </a:r>
          </a:p>
        </p:txBody>
      </p:sp>
      <p:pic>
        <p:nvPicPr>
          <p:cNvPr id="4" name="Picture 8" descr="Download BP (British Petroleum) Logo in SVG Vector or PNG File Format - Logo .wine">
            <a:extLst>
              <a:ext uri="{FF2B5EF4-FFF2-40B4-BE49-F238E27FC236}">
                <a16:creationId xmlns:a16="http://schemas.microsoft.com/office/drawing/2014/main" id="{BC8B754C-1C6B-A5E5-89AF-5BFD7EB2B32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3148" t="16111" r="32037" b="15833"/>
          <a:stretch/>
        </p:blipFill>
        <p:spPr bwMode="auto">
          <a:xfrm>
            <a:off x="11331314" y="159938"/>
            <a:ext cx="668140" cy="870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20493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advTm="30000">
        <p15:prstTrans prst="curtains"/>
      </p:transition>
    </mc:Choice>
    <mc:Fallback xmlns="">
      <p:transition spd="slow" advClick="0" advTm="30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65F27FB-FCA3-5FC1-ECE8-6B47E4461AFE}"/>
              </a:ext>
            </a:extLst>
          </p:cNvPr>
          <p:cNvSpPr txBox="1"/>
          <p:nvPr/>
        </p:nvSpPr>
        <p:spPr>
          <a:xfrm>
            <a:off x="0" y="293681"/>
            <a:ext cx="4305300" cy="716190"/>
          </a:xfrm>
          <a:prstGeom prst="rect">
            <a:avLst/>
          </a:prstGeom>
        </p:spPr>
        <p:txBody>
          <a:bodyPr vert="horz" lIns="91440" tIns="45720" rIns="91440" bIns="45720" rtlCol="0">
            <a:noAutofit/>
          </a:bodyPr>
          <a:lstStyle/>
          <a:p>
            <a:pPr marL="114300" marR="0" lvl="0" indent="0" algn="l" defTabSz="914400" rtl="0" eaLnBrk="1" fontAlgn="auto" latinLnBrk="0" hangingPunct="1">
              <a:lnSpc>
                <a:spcPct val="90000"/>
              </a:lnSpc>
              <a:spcBef>
                <a:spcPts val="0"/>
              </a:spcBef>
              <a:spcAft>
                <a:spcPts val="600"/>
              </a:spcAft>
              <a:buClrTx/>
              <a:buSzTx/>
              <a:buFontTx/>
              <a:buNone/>
              <a:tabLst/>
              <a:defRPr/>
            </a:pPr>
            <a:r>
              <a:rPr kumimoji="0" lang="en-US" sz="5400" b="0" i="0" u="none" strike="noStrike" kern="1200" cap="none" spc="0" normalizeH="0" baseline="0" noProof="0" dirty="0">
                <a:ln>
                  <a:noFill/>
                </a:ln>
                <a:solidFill>
                  <a:srgbClr val="C00000"/>
                </a:solidFill>
                <a:effectLst/>
                <a:uLnTx/>
                <a:uFillTx/>
                <a:latin typeface="Christmas Bell - Personal Use" pitchFamily="50" charset="0"/>
                <a:ea typeface="ADLaM Display" panose="02010000000000000000" pitchFamily="2" charset="0"/>
                <a:cs typeface="ADLaM Display" panose="02010000000000000000" pitchFamily="2" charset="0"/>
              </a:rPr>
              <a:t>Tree Safety</a:t>
            </a:r>
          </a:p>
        </p:txBody>
      </p:sp>
      <p:pic>
        <p:nvPicPr>
          <p:cNvPr id="37" name="Picture 24" descr="Watercolor Christmas Tree PNG, Vector, PSD, and Clipart With Transparent  Background for Free Download | Pngtree">
            <a:extLst>
              <a:ext uri="{FF2B5EF4-FFF2-40B4-BE49-F238E27FC236}">
                <a16:creationId xmlns:a16="http://schemas.microsoft.com/office/drawing/2014/main" id="{9863FE73-8B77-4449-729C-12B672834F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6167" y="1226182"/>
            <a:ext cx="4011469" cy="490175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19A9DAD-50F1-3657-B753-10AA7AEFC812}"/>
              </a:ext>
            </a:extLst>
          </p:cNvPr>
          <p:cNvSpPr txBox="1"/>
          <p:nvPr/>
        </p:nvSpPr>
        <p:spPr>
          <a:xfrm>
            <a:off x="206187" y="1100759"/>
            <a:ext cx="4305300" cy="3277820"/>
          </a:xfrm>
          <a:prstGeom prst="rect">
            <a:avLst/>
          </a:prstGeom>
          <a:noFill/>
        </p:spPr>
        <p:txBody>
          <a:bodyPr wrap="square">
            <a:spAutoFit/>
          </a:bodyPr>
          <a:lstStyle/>
          <a:p>
            <a:r>
              <a:rPr lang="en-US" sz="1400" b="1" dirty="0">
                <a:solidFill>
                  <a:schemeClr val="accent6">
                    <a:lumMod val="50000"/>
                  </a:schemeClr>
                </a:solidFill>
                <a:latin typeface="Alasassy Caps" pitchFamily="2" charset="0"/>
              </a:rPr>
              <a:t>When dealing with REAL trees:</a:t>
            </a:r>
          </a:p>
          <a:p>
            <a:endParaRPr lang="en-US" sz="1400" dirty="0">
              <a:solidFill>
                <a:schemeClr val="accent6">
                  <a:lumMod val="50000"/>
                </a:schemeClr>
              </a:solidFill>
              <a:latin typeface="Alasassy Caps" pitchFamily="2" charset="0"/>
            </a:endParaRPr>
          </a:p>
          <a:p>
            <a:pPr marL="285750" indent="-285750">
              <a:spcAft>
                <a:spcPts val="1000"/>
              </a:spcAft>
              <a:buBlip>
                <a:blip r:embed="rId3">
                  <a:extLst>
                    <a:ext uri="{96DAC541-7B7A-43D3-8B79-37D633B846F1}">
                      <asvg:svgBlip xmlns:asvg="http://schemas.microsoft.com/office/drawing/2016/SVG/main" r:embed="rId4"/>
                    </a:ext>
                  </a:extLst>
                </a:blip>
              </a:buBlip>
            </a:pPr>
            <a:r>
              <a:rPr lang="en-US" sz="1400" dirty="0">
                <a:solidFill>
                  <a:schemeClr val="accent6">
                    <a:lumMod val="50000"/>
                  </a:schemeClr>
                </a:solidFill>
                <a:latin typeface="Alasassy Caps" pitchFamily="2" charset="0"/>
              </a:rPr>
              <a:t>Test for freshness by grasping a branch between your thumb and forefinger and pulling it toward you. Very few needles should come off.</a:t>
            </a:r>
          </a:p>
          <a:p>
            <a:pPr marL="285750" indent="-285750">
              <a:spcAft>
                <a:spcPts val="1000"/>
              </a:spcAft>
              <a:buBlip>
                <a:blip r:embed="rId3">
                  <a:extLst>
                    <a:ext uri="{96DAC541-7B7A-43D3-8B79-37D633B846F1}">
                      <asvg:svgBlip xmlns:asvg="http://schemas.microsoft.com/office/drawing/2016/SVG/main" r:embed="rId4"/>
                    </a:ext>
                  </a:extLst>
                </a:blip>
              </a:buBlip>
            </a:pPr>
            <a:r>
              <a:rPr lang="en-US" sz="1400" dirty="0">
                <a:solidFill>
                  <a:schemeClr val="accent6">
                    <a:lumMod val="50000"/>
                  </a:schemeClr>
                </a:solidFill>
                <a:latin typeface="Alasassy Caps" pitchFamily="2" charset="0"/>
              </a:rPr>
              <a:t>If you don’t plan on putting the tree up right away, make a one half inch fresh cut off the bottom of the trunk and place the tree in a five-gallon bucket of warm water. Store the tree in cool temperatures but above freezing.</a:t>
            </a:r>
          </a:p>
          <a:p>
            <a:pPr marL="285750" indent="-285750">
              <a:spcAft>
                <a:spcPts val="1000"/>
              </a:spcAft>
              <a:buBlip>
                <a:blip r:embed="rId3">
                  <a:extLst>
                    <a:ext uri="{96DAC541-7B7A-43D3-8B79-37D633B846F1}">
                      <asvg:svgBlip xmlns:asvg="http://schemas.microsoft.com/office/drawing/2016/SVG/main" r:embed="rId4"/>
                    </a:ext>
                  </a:extLst>
                </a:blip>
              </a:buBlip>
            </a:pPr>
            <a:r>
              <a:rPr lang="en-US" sz="1400" dirty="0">
                <a:solidFill>
                  <a:schemeClr val="accent6">
                    <a:lumMod val="50000"/>
                  </a:schemeClr>
                </a:solidFill>
                <a:latin typeface="Alasassy Caps" pitchFamily="2" charset="0"/>
              </a:rPr>
              <a:t>Keep the water level above the cut and check the water level daily. Initially, a fresh tree may soak up to a gallon of water a day.</a:t>
            </a:r>
          </a:p>
          <a:p>
            <a:pPr marL="285750" indent="-285750">
              <a:spcAft>
                <a:spcPts val="1000"/>
              </a:spcAft>
              <a:buBlip>
                <a:blip r:embed="rId3">
                  <a:extLst>
                    <a:ext uri="{96DAC541-7B7A-43D3-8B79-37D633B846F1}">
                      <asvg:svgBlip xmlns:asvg="http://schemas.microsoft.com/office/drawing/2016/SVG/main" r:embed="rId4"/>
                    </a:ext>
                  </a:extLst>
                </a:blip>
              </a:buBlip>
            </a:pPr>
            <a:r>
              <a:rPr lang="en-US" sz="1400" dirty="0">
                <a:solidFill>
                  <a:schemeClr val="accent6">
                    <a:lumMod val="50000"/>
                  </a:schemeClr>
                </a:solidFill>
                <a:latin typeface="Alasassy Caps" pitchFamily="2" charset="0"/>
              </a:rPr>
              <a:t>No water additives are necessary. Plain tap water is best.</a:t>
            </a:r>
          </a:p>
        </p:txBody>
      </p:sp>
      <p:sp>
        <p:nvSpPr>
          <p:cNvPr id="11" name="TextBox 10">
            <a:extLst>
              <a:ext uri="{FF2B5EF4-FFF2-40B4-BE49-F238E27FC236}">
                <a16:creationId xmlns:a16="http://schemas.microsoft.com/office/drawing/2014/main" id="{1BA598E0-5ADB-EA94-2E7B-A5E3AE94DF44}"/>
              </a:ext>
            </a:extLst>
          </p:cNvPr>
          <p:cNvSpPr txBox="1"/>
          <p:nvPr/>
        </p:nvSpPr>
        <p:spPr>
          <a:xfrm>
            <a:off x="6790099" y="340845"/>
            <a:ext cx="5195714" cy="5683607"/>
          </a:xfrm>
          <a:prstGeom prst="rect">
            <a:avLst/>
          </a:prstGeom>
          <a:noFill/>
        </p:spPr>
        <p:txBody>
          <a:bodyPr wrap="square">
            <a:spAutoFit/>
          </a:bodyPr>
          <a:lstStyle/>
          <a:p>
            <a:r>
              <a:rPr lang="en-US" sz="1400" b="1" dirty="0">
                <a:solidFill>
                  <a:schemeClr val="accent6">
                    <a:lumMod val="50000"/>
                  </a:schemeClr>
                </a:solidFill>
                <a:latin typeface="Alasassy Caps" pitchFamily="2" charset="0"/>
              </a:rPr>
              <a:t>Both real and artificial trees pose an increased risk of fire.</a:t>
            </a:r>
          </a:p>
          <a:p>
            <a:r>
              <a:rPr lang="en-US" sz="1400" b="1" dirty="0">
                <a:solidFill>
                  <a:schemeClr val="accent6">
                    <a:lumMod val="50000"/>
                  </a:schemeClr>
                </a:solidFill>
                <a:latin typeface="Alasassy Caps" pitchFamily="2" charset="0"/>
              </a:rPr>
              <a:t>Here are some tips for being smart &amp; keeping safe when it comes to your tree:</a:t>
            </a:r>
          </a:p>
          <a:p>
            <a:endParaRPr lang="en-US" sz="1400" dirty="0">
              <a:solidFill>
                <a:schemeClr val="accent6">
                  <a:lumMod val="50000"/>
                </a:schemeClr>
              </a:solidFill>
              <a:latin typeface="Alasassy Caps" pitchFamily="2" charset="0"/>
            </a:endParaRPr>
          </a:p>
          <a:p>
            <a:pPr marL="285750" indent="-285750">
              <a:spcAft>
                <a:spcPts val="1000"/>
              </a:spcAft>
              <a:buBlip>
                <a:blip r:embed="rId3">
                  <a:extLst>
                    <a:ext uri="{96DAC541-7B7A-43D3-8B79-37D633B846F1}">
                      <asvg:svgBlip xmlns:asvg="http://schemas.microsoft.com/office/drawing/2016/SVG/main" r:embed="rId4"/>
                    </a:ext>
                  </a:extLst>
                </a:blip>
              </a:buBlip>
            </a:pPr>
            <a:r>
              <a:rPr lang="en-US" sz="1400" dirty="0">
                <a:solidFill>
                  <a:schemeClr val="accent6">
                    <a:lumMod val="50000"/>
                  </a:schemeClr>
                </a:solidFill>
                <a:latin typeface="Alasassy Caps" pitchFamily="2" charset="0"/>
              </a:rPr>
              <a:t>When choosing an artificial tree, be sure it’s labeled as fire-retardant.</a:t>
            </a:r>
          </a:p>
          <a:p>
            <a:pPr marL="285750" indent="-285750">
              <a:spcAft>
                <a:spcPts val="1000"/>
              </a:spcAft>
              <a:buBlip>
                <a:blip r:embed="rId3">
                  <a:extLst>
                    <a:ext uri="{96DAC541-7B7A-43D3-8B79-37D633B846F1}">
                      <asvg:svgBlip xmlns:asvg="http://schemas.microsoft.com/office/drawing/2016/SVG/main" r:embed="rId4"/>
                    </a:ext>
                  </a:extLst>
                </a:blip>
              </a:buBlip>
            </a:pPr>
            <a:r>
              <a:rPr lang="en-US" sz="1400" dirty="0">
                <a:solidFill>
                  <a:schemeClr val="accent6">
                    <a:lumMod val="50000"/>
                  </a:schemeClr>
                </a:solidFill>
                <a:latin typeface="Alasassy Caps" pitchFamily="2" charset="0"/>
              </a:rPr>
              <a:t>When choosing a real tree, select the freshest-looking tree available.</a:t>
            </a:r>
          </a:p>
          <a:p>
            <a:pPr marL="285750" indent="-285750">
              <a:spcAft>
                <a:spcPts val="1000"/>
              </a:spcAft>
              <a:buBlip>
                <a:blip r:embed="rId3">
                  <a:extLst>
                    <a:ext uri="{96DAC541-7B7A-43D3-8B79-37D633B846F1}">
                      <asvg:svgBlip xmlns:asvg="http://schemas.microsoft.com/office/drawing/2016/SVG/main" r:embed="rId4"/>
                    </a:ext>
                  </a:extLst>
                </a:blip>
              </a:buBlip>
            </a:pPr>
            <a:r>
              <a:rPr lang="en-US" sz="1400" dirty="0">
                <a:solidFill>
                  <a:schemeClr val="accent6">
                    <a:lumMod val="50000"/>
                  </a:schemeClr>
                </a:solidFill>
                <a:latin typeface="Alasassy Caps" pitchFamily="2" charset="0"/>
              </a:rPr>
              <a:t>Select a tree that’s an appropriate size for the room. Keep in mind that trees look smaller when they are outside and tree toppers and stands will add to the final height of the tree.</a:t>
            </a:r>
          </a:p>
          <a:p>
            <a:pPr marL="285750" indent="-285750">
              <a:spcAft>
                <a:spcPts val="1000"/>
              </a:spcAft>
              <a:buBlip>
                <a:blip r:embed="rId3">
                  <a:extLst>
                    <a:ext uri="{96DAC541-7B7A-43D3-8B79-37D633B846F1}">
                      <asvg:svgBlip xmlns:asvg="http://schemas.microsoft.com/office/drawing/2016/SVG/main" r:embed="rId4"/>
                    </a:ext>
                  </a:extLst>
                </a:blip>
              </a:buBlip>
            </a:pPr>
            <a:r>
              <a:rPr lang="en-US" sz="1400" dirty="0">
                <a:solidFill>
                  <a:schemeClr val="accent6">
                    <a:lumMod val="50000"/>
                  </a:schemeClr>
                </a:solidFill>
                <a:latin typeface="Alasassy Caps" pitchFamily="2" charset="0"/>
              </a:rPr>
              <a:t>Place the tree at least three feet away from heating system air registers, fireplaces and other heat sources.</a:t>
            </a:r>
          </a:p>
          <a:p>
            <a:pPr marL="285750" indent="-285750">
              <a:spcAft>
                <a:spcPts val="1000"/>
              </a:spcAft>
              <a:buBlip>
                <a:blip r:embed="rId3">
                  <a:extLst>
                    <a:ext uri="{96DAC541-7B7A-43D3-8B79-37D633B846F1}">
                      <asvg:svgBlip xmlns:asvg="http://schemas.microsoft.com/office/drawing/2016/SVG/main" r:embed="rId4"/>
                    </a:ext>
                  </a:extLst>
                </a:blip>
              </a:buBlip>
            </a:pPr>
            <a:r>
              <a:rPr lang="en-US" sz="1400" dirty="0">
                <a:solidFill>
                  <a:schemeClr val="accent6">
                    <a:lumMod val="50000"/>
                  </a:schemeClr>
                </a:solidFill>
                <a:latin typeface="Alasassy Caps" pitchFamily="2" charset="0"/>
              </a:rPr>
              <a:t>Try to position the tree near an electrical outlet to minimize the use of extension cords.</a:t>
            </a:r>
          </a:p>
          <a:p>
            <a:pPr marL="285750" indent="-285750">
              <a:spcAft>
                <a:spcPts val="1000"/>
              </a:spcAft>
              <a:buBlip>
                <a:blip r:embed="rId3">
                  <a:extLst>
                    <a:ext uri="{96DAC541-7B7A-43D3-8B79-37D633B846F1}">
                      <asvg:svgBlip xmlns:asvg="http://schemas.microsoft.com/office/drawing/2016/SVG/main" r:embed="rId4"/>
                    </a:ext>
                  </a:extLst>
                </a:blip>
              </a:buBlip>
            </a:pPr>
            <a:r>
              <a:rPr lang="en-US" sz="1400" dirty="0">
                <a:solidFill>
                  <a:schemeClr val="accent6">
                    <a:lumMod val="50000"/>
                  </a:schemeClr>
                </a:solidFill>
                <a:latin typeface="Alasassy Caps" pitchFamily="2" charset="0"/>
              </a:rPr>
              <a:t>Adequately support the tree with a sturdy stand designed not to tip over.</a:t>
            </a:r>
          </a:p>
          <a:p>
            <a:pPr marL="285750" indent="-285750">
              <a:spcAft>
                <a:spcPts val="1000"/>
              </a:spcAft>
              <a:buBlip>
                <a:blip r:embed="rId3">
                  <a:extLst>
                    <a:ext uri="{96DAC541-7B7A-43D3-8B79-37D633B846F1}">
                      <asvg:svgBlip xmlns:asvg="http://schemas.microsoft.com/office/drawing/2016/SVG/main" r:embed="rId4"/>
                    </a:ext>
                  </a:extLst>
                </a:blip>
              </a:buBlip>
            </a:pPr>
            <a:r>
              <a:rPr lang="en-US" sz="1400" dirty="0">
                <a:solidFill>
                  <a:schemeClr val="accent6">
                    <a:lumMod val="50000"/>
                  </a:schemeClr>
                </a:solidFill>
                <a:latin typeface="Alasassy Caps" pitchFamily="2" charset="0"/>
              </a:rPr>
              <a:t>Do not use electric lights on metallic trees. Use remote spot or reflective lights.</a:t>
            </a:r>
          </a:p>
          <a:p>
            <a:pPr marL="285750" indent="-285750">
              <a:spcAft>
                <a:spcPts val="1000"/>
              </a:spcAft>
              <a:buBlip>
                <a:blip r:embed="rId3">
                  <a:extLst>
                    <a:ext uri="{96DAC541-7B7A-43D3-8B79-37D633B846F1}">
                      <asvg:svgBlip xmlns:asvg="http://schemas.microsoft.com/office/drawing/2016/SVG/main" r:embed="rId4"/>
                    </a:ext>
                  </a:extLst>
                </a:blip>
              </a:buBlip>
            </a:pPr>
            <a:r>
              <a:rPr lang="en-US" sz="1400" dirty="0">
                <a:solidFill>
                  <a:schemeClr val="accent6">
                    <a:lumMod val="50000"/>
                  </a:schemeClr>
                </a:solidFill>
                <a:latin typeface="Alasassy Caps" pitchFamily="2" charset="0"/>
              </a:rPr>
              <a:t>Do not use lighted candles or other flaming devices on or near your tree.</a:t>
            </a:r>
          </a:p>
          <a:p>
            <a:pPr marL="285750" indent="-285750">
              <a:spcAft>
                <a:spcPts val="1000"/>
              </a:spcAft>
              <a:buBlip>
                <a:blip r:embed="rId3">
                  <a:extLst>
                    <a:ext uri="{96DAC541-7B7A-43D3-8B79-37D633B846F1}">
                      <asvg:svgBlip xmlns:asvg="http://schemas.microsoft.com/office/drawing/2016/SVG/main" r:embed="rId4"/>
                    </a:ext>
                  </a:extLst>
                </a:blip>
              </a:buBlip>
            </a:pPr>
            <a:r>
              <a:rPr lang="en-US" sz="1400" dirty="0">
                <a:solidFill>
                  <a:schemeClr val="accent6">
                    <a:lumMod val="50000"/>
                  </a:schemeClr>
                </a:solidFill>
                <a:latin typeface="Alasassy Caps" pitchFamily="2" charset="0"/>
              </a:rPr>
              <a:t>Whenever possible, use decorations made with flame-resistant, flame-retardant or non-combustible materials.</a:t>
            </a:r>
          </a:p>
          <a:p>
            <a:pPr marL="285750" indent="-285750">
              <a:spcAft>
                <a:spcPts val="1000"/>
              </a:spcAft>
              <a:buBlip>
                <a:blip r:embed="rId3">
                  <a:extLst>
                    <a:ext uri="{96DAC541-7B7A-43D3-8B79-37D633B846F1}">
                      <asvg:svgBlip xmlns:asvg="http://schemas.microsoft.com/office/drawing/2016/SVG/main" r:embed="rId4"/>
                    </a:ext>
                  </a:extLst>
                </a:blip>
              </a:buBlip>
            </a:pPr>
            <a:r>
              <a:rPr lang="en-US" sz="1400" dirty="0">
                <a:solidFill>
                  <a:schemeClr val="accent6">
                    <a:lumMod val="50000"/>
                  </a:schemeClr>
                </a:solidFill>
                <a:latin typeface="Alasassy Caps" pitchFamily="2" charset="0"/>
              </a:rPr>
              <a:t>Unplug tree lights when out of the room and before going to sleep.</a:t>
            </a:r>
          </a:p>
          <a:p>
            <a:pPr marL="285750" indent="-285750">
              <a:spcAft>
                <a:spcPts val="1000"/>
              </a:spcAft>
              <a:buBlip>
                <a:blip r:embed="rId3">
                  <a:extLst>
                    <a:ext uri="{96DAC541-7B7A-43D3-8B79-37D633B846F1}">
                      <asvg:svgBlip xmlns:asvg="http://schemas.microsoft.com/office/drawing/2016/SVG/main" r:embed="rId4"/>
                    </a:ext>
                  </a:extLst>
                </a:blip>
              </a:buBlip>
            </a:pPr>
            <a:r>
              <a:rPr lang="en-US" sz="1400" dirty="0">
                <a:solidFill>
                  <a:schemeClr val="accent6">
                    <a:lumMod val="50000"/>
                  </a:schemeClr>
                </a:solidFill>
                <a:latin typeface="Alasassy Caps" pitchFamily="2" charset="0"/>
              </a:rPr>
              <a:t>Discard the tree immediately after the holiday.</a:t>
            </a:r>
          </a:p>
        </p:txBody>
      </p:sp>
      <p:sp>
        <p:nvSpPr>
          <p:cNvPr id="14" name="TextBox 13">
            <a:extLst>
              <a:ext uri="{FF2B5EF4-FFF2-40B4-BE49-F238E27FC236}">
                <a16:creationId xmlns:a16="http://schemas.microsoft.com/office/drawing/2014/main" id="{9403FE9B-41CC-4384-9129-D76232B59233}"/>
              </a:ext>
            </a:extLst>
          </p:cNvPr>
          <p:cNvSpPr txBox="1"/>
          <p:nvPr/>
        </p:nvSpPr>
        <p:spPr>
          <a:xfrm>
            <a:off x="1175441" y="6111986"/>
            <a:ext cx="9841117" cy="400110"/>
          </a:xfrm>
          <a:prstGeom prst="rect">
            <a:avLst/>
          </a:prstGeom>
          <a:noFill/>
        </p:spPr>
        <p:txBody>
          <a:bodyPr wrap="square">
            <a:spAutoFit/>
          </a:bodyPr>
          <a:lstStyle/>
          <a:p>
            <a:pPr algn="ctr"/>
            <a:r>
              <a:rPr lang="en-US" sz="2000" b="1" dirty="0">
                <a:solidFill>
                  <a:srgbClr val="C00000"/>
                </a:solidFill>
                <a:effectLst>
                  <a:outerShdw blurRad="38100" dist="38100" dir="2700000" algn="tl">
                    <a:srgbClr val="000000">
                      <a:alpha val="43137"/>
                    </a:srgbClr>
                  </a:outerShdw>
                </a:effectLst>
                <a:latin typeface="Alasassy Caps" pitchFamily="2" charset="0"/>
              </a:rPr>
              <a:t>Defective lighting, including electrical cords and plugs, cause almost half of all Christmas tree fires.</a:t>
            </a:r>
          </a:p>
        </p:txBody>
      </p:sp>
      <p:sp>
        <p:nvSpPr>
          <p:cNvPr id="16" name="TextBox 15">
            <a:extLst>
              <a:ext uri="{FF2B5EF4-FFF2-40B4-BE49-F238E27FC236}">
                <a16:creationId xmlns:a16="http://schemas.microsoft.com/office/drawing/2014/main" id="{900DEA6B-C98D-D87E-C8BE-E9B35BDFAA85}"/>
              </a:ext>
            </a:extLst>
          </p:cNvPr>
          <p:cNvSpPr txBox="1"/>
          <p:nvPr/>
        </p:nvSpPr>
        <p:spPr>
          <a:xfrm>
            <a:off x="-1" y="6602984"/>
            <a:ext cx="3666654" cy="246221"/>
          </a:xfrm>
          <a:prstGeom prst="rect">
            <a:avLst/>
          </a:prstGeom>
          <a:noFill/>
        </p:spPr>
        <p:txBody>
          <a:bodyPr wrap="square">
            <a:spAutoFit/>
          </a:bodyPr>
          <a:lstStyle/>
          <a:p>
            <a:r>
              <a:rPr lang="en-US" sz="1000" b="1" dirty="0">
                <a:solidFill>
                  <a:schemeClr val="accent6">
                    <a:lumMod val="50000"/>
                  </a:schemeClr>
                </a:solidFill>
                <a:effectLst>
                  <a:outerShdw blurRad="38100" dist="38100" dir="2700000" algn="tl">
                    <a:srgbClr val="000000">
                      <a:alpha val="43137"/>
                    </a:srgbClr>
                  </a:outerShdw>
                </a:effectLst>
                <a:latin typeface="Alasassy Caps" pitchFamily="2" charset="0"/>
              </a:rPr>
              <a:t>Safety tips found at: </a:t>
            </a:r>
            <a:r>
              <a:rPr lang="en-US" sz="1000" dirty="0">
                <a:hlinkClick r:id="rId5"/>
              </a:rPr>
              <a:t>Christmas Tree Safety - FDNY Smart</a:t>
            </a:r>
            <a:endParaRPr lang="en-US" sz="1000" b="1" dirty="0">
              <a:solidFill>
                <a:schemeClr val="accent6">
                  <a:lumMod val="50000"/>
                </a:schemeClr>
              </a:solidFill>
              <a:effectLst>
                <a:outerShdw blurRad="38100" dist="38100" dir="2700000" algn="tl">
                  <a:srgbClr val="000000">
                    <a:alpha val="43137"/>
                  </a:srgbClr>
                </a:outerShdw>
              </a:effectLst>
              <a:latin typeface="Alasassy Caps" pitchFamily="2" charset="0"/>
            </a:endParaRPr>
          </a:p>
        </p:txBody>
      </p:sp>
    </p:spTree>
    <p:extLst>
      <p:ext uri="{BB962C8B-B14F-4D97-AF65-F5344CB8AC3E}">
        <p14:creationId xmlns:p14="http://schemas.microsoft.com/office/powerpoint/2010/main" val="455836458"/>
      </p:ext>
    </p:extLst>
  </p:cSld>
  <p:clrMapOvr>
    <a:masterClrMapping/>
  </p:clrMapOvr>
  <mc:AlternateContent xmlns:mc="http://schemas.openxmlformats.org/markup-compatibility/2006" xmlns:p14="http://schemas.microsoft.com/office/powerpoint/2010/main">
    <mc:Choice Requires="p14">
      <p:transition spd="slow" p14:dur="1400" advClick="0" advTm="60000">
        <p14:ripple/>
      </p:transition>
    </mc:Choice>
    <mc:Fallback xmlns="">
      <p:transition spd="slow" advClick="0" advTm="60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65F27FB-FCA3-5FC1-ECE8-6B47E4461AFE}"/>
              </a:ext>
            </a:extLst>
          </p:cNvPr>
          <p:cNvSpPr txBox="1"/>
          <p:nvPr/>
        </p:nvSpPr>
        <p:spPr>
          <a:xfrm>
            <a:off x="-1" y="258283"/>
            <a:ext cx="5305425" cy="787195"/>
          </a:xfrm>
          <a:prstGeom prst="rect">
            <a:avLst/>
          </a:prstGeom>
        </p:spPr>
        <p:txBody>
          <a:bodyPr vert="horz" lIns="91440" tIns="45720" rIns="91440" bIns="45720" rtlCol="0">
            <a:noAutofit/>
          </a:bodyPr>
          <a:lstStyle/>
          <a:p>
            <a:pPr marL="114300" marR="0" lvl="0" indent="0" algn="l" defTabSz="914400" rtl="0" eaLnBrk="1" fontAlgn="auto" latinLnBrk="0" hangingPunct="1">
              <a:lnSpc>
                <a:spcPct val="90000"/>
              </a:lnSpc>
              <a:spcBef>
                <a:spcPts val="0"/>
              </a:spcBef>
              <a:spcAft>
                <a:spcPts val="600"/>
              </a:spcAft>
              <a:buClrTx/>
              <a:buSzTx/>
              <a:buFontTx/>
              <a:buNone/>
              <a:tabLst/>
              <a:defRPr/>
            </a:pPr>
            <a:r>
              <a:rPr kumimoji="0" lang="en-US" sz="3600" b="0" i="0" u="none" strike="noStrike" kern="1200" cap="none" spc="0" normalizeH="0" baseline="0" noProof="0" dirty="0">
                <a:ln>
                  <a:noFill/>
                </a:ln>
                <a:solidFill>
                  <a:srgbClr val="C00000"/>
                </a:solidFill>
                <a:effectLst/>
                <a:uLnTx/>
                <a:uFillTx/>
                <a:latin typeface="Christmas Bell - Personal Use" pitchFamily="50" charset="0"/>
                <a:ea typeface="ADLaM Display" panose="02010000000000000000" pitchFamily="2" charset="0"/>
                <a:cs typeface="ADLaM Display" panose="02010000000000000000" pitchFamily="2" charset="0"/>
              </a:rPr>
              <a:t>Extension Cord </a:t>
            </a:r>
            <a:r>
              <a:rPr lang="en-US" sz="3600" dirty="0">
                <a:solidFill>
                  <a:srgbClr val="C00000"/>
                </a:solidFill>
                <a:latin typeface="Christmas Bell - Personal Use" pitchFamily="50" charset="0"/>
                <a:ea typeface="ADLaM Display" panose="02010000000000000000" pitchFamily="2" charset="0"/>
                <a:cs typeface="ADLaM Display" panose="02010000000000000000" pitchFamily="2" charset="0"/>
              </a:rPr>
              <a:t>Safety</a:t>
            </a:r>
            <a:endParaRPr kumimoji="0" lang="en-US" sz="3600" b="0" i="0" u="none" strike="noStrike" kern="1200" cap="none" spc="0" normalizeH="0" baseline="0" noProof="0" dirty="0">
              <a:ln>
                <a:noFill/>
              </a:ln>
              <a:solidFill>
                <a:srgbClr val="C00000"/>
              </a:solidFill>
              <a:effectLst/>
              <a:uLnTx/>
              <a:uFillTx/>
              <a:latin typeface="Christmas Bell - Personal Use" pitchFamily="50" charset="0"/>
              <a:ea typeface="ADLaM Display" panose="02010000000000000000" pitchFamily="2" charset="0"/>
              <a:cs typeface="ADLaM Display" panose="02010000000000000000" pitchFamily="2" charset="0"/>
            </a:endParaRPr>
          </a:p>
          <a:p>
            <a:pPr marL="114300" marR="0" lvl="0" indent="0" algn="l" defTabSz="914400" rtl="0" eaLnBrk="1" fontAlgn="auto" latinLnBrk="0" hangingPunct="1">
              <a:lnSpc>
                <a:spcPct val="90000"/>
              </a:lnSpc>
              <a:spcBef>
                <a:spcPts val="0"/>
              </a:spcBef>
              <a:spcAft>
                <a:spcPts val="60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 Black" panose="020B0A04020102020204" pitchFamily="34" charset="0"/>
              <a:ea typeface="ADLaM Display" panose="02010000000000000000" pitchFamily="2" charset="0"/>
              <a:cs typeface="ADLaM Display" panose="02010000000000000000" pitchFamily="2" charset="0"/>
            </a:endParaRPr>
          </a:p>
          <a:p>
            <a:pPr marL="114300" marR="0" lvl="0" indent="0" algn="l" defTabSz="914400" rtl="0" eaLnBrk="1" fontAlgn="auto" latinLnBrk="0" hangingPunct="1">
              <a:lnSpc>
                <a:spcPct val="90000"/>
              </a:lnSpc>
              <a:spcBef>
                <a:spcPts val="0"/>
              </a:spcBef>
              <a:spcAft>
                <a:spcPts val="60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 Black" panose="020B0A04020102020204" pitchFamily="34" charset="0"/>
              <a:ea typeface="ADLaM Display" panose="02010000000000000000" pitchFamily="2" charset="0"/>
              <a:cs typeface="ADLaM Display" panose="02010000000000000000" pitchFamily="2" charset="0"/>
            </a:endParaRPr>
          </a:p>
        </p:txBody>
      </p:sp>
      <p:pic>
        <p:nvPicPr>
          <p:cNvPr id="1028" name="Picture 4" descr="41% of Americans Still Have Not Taken Down Their Christmas Decorations |  92.9 The Bull">
            <a:extLst>
              <a:ext uri="{FF2B5EF4-FFF2-40B4-BE49-F238E27FC236}">
                <a16:creationId xmlns:a16="http://schemas.microsoft.com/office/drawing/2014/main" id="{6B33EE0F-1E8E-DA0A-9E6D-9005E6122E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777" r="7329"/>
          <a:stretch/>
        </p:blipFill>
        <p:spPr bwMode="auto">
          <a:xfrm>
            <a:off x="6652290" y="541447"/>
            <a:ext cx="5044787" cy="3983525"/>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C67BAF0-F595-92B1-BFE0-BFE1E57DBF27}"/>
              </a:ext>
            </a:extLst>
          </p:cNvPr>
          <p:cNvSpPr txBox="1"/>
          <p:nvPr/>
        </p:nvSpPr>
        <p:spPr>
          <a:xfrm>
            <a:off x="-1" y="6611779"/>
            <a:ext cx="4988459" cy="246221"/>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lasassy Caps" pitchFamily="2" charset="0"/>
                <a:ea typeface="+mn-ea"/>
                <a:cs typeface="+mn-cs"/>
              </a:rPr>
              <a:t>Safety tips found at: </a:t>
            </a:r>
            <a:r>
              <a:rPr lang="en-US" sz="1000" dirty="0">
                <a:hlinkClick r:id="rId3"/>
              </a:rPr>
              <a:t>Extension Cord Safety Tips - Electrical Safety Foundation (esfi.org)</a:t>
            </a:r>
            <a:endParaRPr lang="en-US" sz="1000" b="1" dirty="0">
              <a:solidFill>
                <a:srgbClr val="C00000"/>
              </a:solidFill>
              <a:effectLst>
                <a:outerShdw blurRad="38100" dist="38100" dir="2700000" algn="tl">
                  <a:srgbClr val="000000">
                    <a:alpha val="43137"/>
                  </a:srgbClr>
                </a:outerShdw>
              </a:effectLst>
              <a:latin typeface="Alasassy Caps" pitchFamily="2" charset="0"/>
            </a:endParaRPr>
          </a:p>
        </p:txBody>
      </p:sp>
      <p:sp>
        <p:nvSpPr>
          <p:cNvPr id="4" name="TextBox 3">
            <a:extLst>
              <a:ext uri="{FF2B5EF4-FFF2-40B4-BE49-F238E27FC236}">
                <a16:creationId xmlns:a16="http://schemas.microsoft.com/office/drawing/2014/main" id="{BC440723-CDCA-A95E-50C1-788F0ED890B2}"/>
              </a:ext>
            </a:extLst>
          </p:cNvPr>
          <p:cNvSpPr txBox="1"/>
          <p:nvPr/>
        </p:nvSpPr>
        <p:spPr>
          <a:xfrm>
            <a:off x="-1" y="935160"/>
            <a:ext cx="6652290" cy="3790781"/>
          </a:xfrm>
          <a:prstGeom prst="rect">
            <a:avLst/>
          </a:prstGeom>
          <a:noFill/>
        </p:spPr>
        <p:txBody>
          <a:bodyPr wrap="square" rtlCol="0">
            <a:spAutoFit/>
          </a:bodyPr>
          <a:lstStyle/>
          <a:p>
            <a:pPr marL="285750" marR="0" lvl="0" indent="-171450" algn="l" defTabSz="914400" rtl="0" eaLnBrk="1" fontAlgn="auto" latinLnBrk="0" hangingPunct="1">
              <a:spcBef>
                <a:spcPts val="0"/>
              </a:spcBef>
              <a:spcAft>
                <a:spcPts val="1000"/>
              </a:spcAft>
              <a:buClrTx/>
              <a:buSzTx/>
              <a:buBlip>
                <a:blip r:embed="rId4">
                  <a:extLst>
                    <a:ext uri="{96DAC541-7B7A-43D3-8B79-37D633B846F1}">
                      <asvg:svgBlip xmlns:asvg="http://schemas.microsoft.com/office/drawing/2016/SVG/main" r:embed="rId5"/>
                    </a:ext>
                  </a:extLst>
                </a:blip>
              </a:buBlip>
              <a:tabLst/>
              <a:defRPr/>
            </a:pPr>
            <a:r>
              <a:rPr lang="en-US" sz="1400" dirty="0">
                <a:solidFill>
                  <a:srgbClr val="002060"/>
                </a:solidFill>
                <a:latin typeface="Alasassy Caps" pitchFamily="2" charset="0"/>
                <a:ea typeface="ADLaM Display" panose="02010000000000000000" pitchFamily="2" charset="0"/>
                <a:cs typeface="ADLaM Display" panose="02010000000000000000" pitchFamily="2" charset="0"/>
              </a:rPr>
              <a:t>Do not overload extension cords or allow them to run through water or snow on the ground</a:t>
            </a:r>
            <a:endParaRPr lang="en-US" sz="800" dirty="0">
              <a:solidFill>
                <a:srgbClr val="002060"/>
              </a:solidFill>
              <a:latin typeface="Alasassy Caps" pitchFamily="2" charset="0"/>
              <a:ea typeface="ADLaM Display" panose="02010000000000000000" pitchFamily="2" charset="0"/>
              <a:cs typeface="ADLaM Display" panose="02010000000000000000" pitchFamily="2" charset="0"/>
            </a:endParaRPr>
          </a:p>
          <a:p>
            <a:pPr marL="285750" marR="0" lvl="0" indent="-171450" algn="l" defTabSz="914400" rtl="0" eaLnBrk="1" fontAlgn="auto" latinLnBrk="0" hangingPunct="1">
              <a:spcBef>
                <a:spcPts val="0"/>
              </a:spcBef>
              <a:spcAft>
                <a:spcPts val="1000"/>
              </a:spcAft>
              <a:buClrTx/>
              <a:buSzTx/>
              <a:buBlip>
                <a:blip r:embed="rId4">
                  <a:extLst>
                    <a:ext uri="{96DAC541-7B7A-43D3-8B79-37D633B846F1}">
                      <asvg:svgBlip xmlns:asvg="http://schemas.microsoft.com/office/drawing/2016/SVG/main" r:embed="rId5"/>
                    </a:ext>
                  </a:extLst>
                </a:blip>
              </a:buBlip>
              <a:tabLst/>
              <a:defRPr/>
            </a:pPr>
            <a:r>
              <a:rPr lang="en-US" sz="1400" dirty="0">
                <a:solidFill>
                  <a:srgbClr val="002060"/>
                </a:solidFill>
                <a:latin typeface="Alasassy Caps" pitchFamily="2" charset="0"/>
                <a:ea typeface="ADLaM Display" panose="02010000000000000000" pitchFamily="2" charset="0"/>
                <a:cs typeface="ADLaM Display" panose="02010000000000000000" pitchFamily="2" charset="0"/>
              </a:rPr>
              <a:t>Do not substitute extension cords for permanent wiring.</a:t>
            </a:r>
            <a:endParaRPr lang="en-US" sz="800" dirty="0">
              <a:solidFill>
                <a:srgbClr val="002060"/>
              </a:solidFill>
              <a:latin typeface="Alasassy Caps" pitchFamily="2" charset="0"/>
              <a:ea typeface="ADLaM Display" panose="02010000000000000000" pitchFamily="2" charset="0"/>
              <a:cs typeface="ADLaM Display" panose="02010000000000000000" pitchFamily="2" charset="0"/>
            </a:endParaRPr>
          </a:p>
          <a:p>
            <a:pPr marL="285750" marR="0" lvl="0" indent="-171450" algn="l" defTabSz="914400" rtl="0" eaLnBrk="1" fontAlgn="auto" latinLnBrk="0" hangingPunct="1">
              <a:spcBef>
                <a:spcPts val="0"/>
              </a:spcBef>
              <a:spcAft>
                <a:spcPts val="1000"/>
              </a:spcAft>
              <a:buClrTx/>
              <a:buSzTx/>
              <a:buBlip>
                <a:blip r:embed="rId4">
                  <a:extLst>
                    <a:ext uri="{96DAC541-7B7A-43D3-8B79-37D633B846F1}">
                      <asvg:svgBlip xmlns:asvg="http://schemas.microsoft.com/office/drawing/2016/SVG/main" r:embed="rId5"/>
                    </a:ext>
                  </a:extLst>
                </a:blip>
              </a:buBlip>
              <a:tabLst/>
              <a:defRPr/>
            </a:pPr>
            <a:r>
              <a:rPr lang="en-US" sz="1400" dirty="0">
                <a:solidFill>
                  <a:srgbClr val="002060"/>
                </a:solidFill>
                <a:latin typeface="Alasassy Caps" pitchFamily="2" charset="0"/>
                <a:ea typeface="ADLaM Display" panose="02010000000000000000" pitchFamily="2" charset="0"/>
                <a:cs typeface="ADLaM Display" panose="02010000000000000000" pitchFamily="2" charset="0"/>
              </a:rPr>
              <a:t>Do not run through walls, doorways, ceilings, or floors. If a cord is covered, heat cannot escape, which may result in a fire hazard.</a:t>
            </a:r>
            <a:endParaRPr lang="en-US" sz="800" dirty="0">
              <a:solidFill>
                <a:srgbClr val="002060"/>
              </a:solidFill>
              <a:latin typeface="Alasassy Caps" pitchFamily="2" charset="0"/>
              <a:ea typeface="ADLaM Display" panose="02010000000000000000" pitchFamily="2" charset="0"/>
              <a:cs typeface="ADLaM Display" panose="02010000000000000000" pitchFamily="2" charset="0"/>
            </a:endParaRPr>
          </a:p>
          <a:p>
            <a:pPr marL="285750" marR="0" lvl="0" indent="-171450" algn="l" defTabSz="914400" rtl="0" eaLnBrk="1" fontAlgn="auto" latinLnBrk="0" hangingPunct="1">
              <a:spcBef>
                <a:spcPts val="0"/>
              </a:spcBef>
              <a:spcAft>
                <a:spcPts val="1000"/>
              </a:spcAft>
              <a:buClrTx/>
              <a:buSzTx/>
              <a:buBlip>
                <a:blip r:embed="rId4">
                  <a:extLst>
                    <a:ext uri="{96DAC541-7B7A-43D3-8B79-37D633B846F1}">
                      <asvg:svgBlip xmlns:asvg="http://schemas.microsoft.com/office/drawing/2016/SVG/main" r:embed="rId5"/>
                    </a:ext>
                  </a:extLst>
                </a:blip>
              </a:buBlip>
              <a:tabLst/>
              <a:defRPr/>
            </a:pPr>
            <a:r>
              <a:rPr lang="en-US" sz="1400" dirty="0">
                <a:solidFill>
                  <a:srgbClr val="002060"/>
                </a:solidFill>
                <a:latin typeface="Alasassy Caps" pitchFamily="2" charset="0"/>
                <a:ea typeface="ADLaM Display" panose="02010000000000000000" pitchFamily="2" charset="0"/>
                <a:cs typeface="ADLaM Display" panose="02010000000000000000" pitchFamily="2" charset="0"/>
              </a:rPr>
              <a:t>Do not use an extension cord for more than one appliance.</a:t>
            </a:r>
            <a:endParaRPr lang="en-US" sz="800" dirty="0">
              <a:solidFill>
                <a:srgbClr val="002060"/>
              </a:solidFill>
              <a:latin typeface="Alasassy Caps" pitchFamily="2" charset="0"/>
              <a:ea typeface="ADLaM Display" panose="02010000000000000000" pitchFamily="2" charset="0"/>
              <a:cs typeface="ADLaM Display" panose="02010000000000000000" pitchFamily="2" charset="0"/>
            </a:endParaRPr>
          </a:p>
          <a:p>
            <a:pPr marL="285750" marR="0" lvl="0" indent="-171450" algn="l" defTabSz="914400" rtl="0" eaLnBrk="1" fontAlgn="auto" latinLnBrk="0" hangingPunct="1">
              <a:spcBef>
                <a:spcPts val="0"/>
              </a:spcBef>
              <a:spcAft>
                <a:spcPts val="1000"/>
              </a:spcAft>
              <a:buClrTx/>
              <a:buSzTx/>
              <a:buBlip>
                <a:blip r:embed="rId4">
                  <a:extLst>
                    <a:ext uri="{96DAC541-7B7A-43D3-8B79-37D633B846F1}">
                      <asvg:svgBlip xmlns:asvg="http://schemas.microsoft.com/office/drawing/2016/SVG/main" r:embed="rId5"/>
                    </a:ext>
                  </a:extLst>
                </a:blip>
              </a:buBlip>
              <a:tabLst/>
              <a:defRPr/>
            </a:pPr>
            <a:r>
              <a:rPr lang="en-US" sz="1400" dirty="0">
                <a:solidFill>
                  <a:srgbClr val="002060"/>
                </a:solidFill>
                <a:latin typeface="Alasassy Caps" pitchFamily="2" charset="0"/>
                <a:ea typeface="ADLaM Display" panose="02010000000000000000" pitchFamily="2" charset="0"/>
                <a:cs typeface="ADLaM Display" panose="02010000000000000000" pitchFamily="2" charset="0"/>
              </a:rPr>
              <a:t>Heavy reliance on extension cords is an indication that you have too few outlets to address your needs. Have additional outlets installed where you need them.</a:t>
            </a:r>
            <a:endParaRPr lang="en-US" sz="800" dirty="0">
              <a:solidFill>
                <a:srgbClr val="002060"/>
              </a:solidFill>
              <a:latin typeface="Alasassy Caps" pitchFamily="2" charset="0"/>
              <a:ea typeface="ADLaM Display" panose="02010000000000000000" pitchFamily="2" charset="0"/>
              <a:cs typeface="ADLaM Display" panose="02010000000000000000" pitchFamily="2" charset="0"/>
            </a:endParaRPr>
          </a:p>
          <a:p>
            <a:pPr marL="285750" marR="0" lvl="0" indent="-171450" algn="l" defTabSz="914400" rtl="0" eaLnBrk="1" fontAlgn="auto" latinLnBrk="0" hangingPunct="1">
              <a:spcBef>
                <a:spcPts val="0"/>
              </a:spcBef>
              <a:spcAft>
                <a:spcPts val="1000"/>
              </a:spcAft>
              <a:buClrTx/>
              <a:buSzTx/>
              <a:buBlip>
                <a:blip r:embed="rId4">
                  <a:extLst>
                    <a:ext uri="{96DAC541-7B7A-43D3-8B79-37D633B846F1}">
                      <asvg:svgBlip xmlns:asvg="http://schemas.microsoft.com/office/drawing/2016/SVG/main" r:embed="rId5"/>
                    </a:ext>
                  </a:extLst>
                </a:blip>
              </a:buBlip>
              <a:tabLst/>
              <a:defRPr/>
            </a:pPr>
            <a:r>
              <a:rPr lang="en-US" sz="1400" dirty="0">
                <a:solidFill>
                  <a:srgbClr val="002060"/>
                </a:solidFill>
                <a:latin typeface="Alasassy Caps" pitchFamily="2" charset="0"/>
                <a:ea typeface="ADLaM Display" panose="02010000000000000000" pitchFamily="2" charset="0"/>
                <a:cs typeface="ADLaM Display" panose="02010000000000000000" pitchFamily="2" charset="0"/>
              </a:rPr>
              <a:t>Multiple plug outlets must be plugged directly into mounted electrical receptacles; they cannot be chained together.</a:t>
            </a:r>
          </a:p>
          <a:p>
            <a:pPr marL="285750" marR="0" lvl="0" indent="-171450" algn="l" defTabSz="914400" rtl="0" eaLnBrk="1" fontAlgn="auto" latinLnBrk="0" hangingPunct="1">
              <a:spcBef>
                <a:spcPts val="0"/>
              </a:spcBef>
              <a:spcAft>
                <a:spcPts val="1000"/>
              </a:spcAft>
              <a:buClrTx/>
              <a:buSzTx/>
              <a:buBlip>
                <a:blip r:embed="rId4">
                  <a:extLst>
                    <a:ext uri="{96DAC541-7B7A-43D3-8B79-37D633B846F1}">
                      <asvg:svgBlip xmlns:asvg="http://schemas.microsoft.com/office/drawing/2016/SVG/main" r:embed="rId5"/>
                    </a:ext>
                  </a:extLst>
                </a:blip>
              </a:buBlip>
              <a:tabLst/>
              <a:defRPr/>
            </a:pPr>
            <a:r>
              <a:rPr lang="en-US" sz="1400" dirty="0">
                <a:solidFill>
                  <a:srgbClr val="002060"/>
                </a:solidFill>
                <a:latin typeface="Alasassy Caps" pitchFamily="2" charset="0"/>
                <a:ea typeface="ADLaM Display" panose="02010000000000000000" pitchFamily="2" charset="0"/>
                <a:cs typeface="ADLaM Display" panose="02010000000000000000" pitchFamily="2" charset="0"/>
              </a:rPr>
              <a:t>Make sure the extension cord or temporary power strip you use is rated for the products to be plugged in and is marked for either indoor or outdoor use.</a:t>
            </a:r>
          </a:p>
          <a:p>
            <a:pPr marL="285750" marR="0" lvl="0" indent="-171450" algn="l" defTabSz="914400" rtl="0" eaLnBrk="1" fontAlgn="auto" latinLnBrk="0" hangingPunct="1">
              <a:spcBef>
                <a:spcPts val="0"/>
              </a:spcBef>
              <a:spcAft>
                <a:spcPts val="1000"/>
              </a:spcAft>
              <a:buClrTx/>
              <a:buSzTx/>
              <a:buBlip>
                <a:blip r:embed="rId4">
                  <a:extLst>
                    <a:ext uri="{96DAC541-7B7A-43D3-8B79-37D633B846F1}">
                      <asvg:svgBlip xmlns:asvg="http://schemas.microsoft.com/office/drawing/2016/SVG/main" r:embed="rId5"/>
                    </a:ext>
                  </a:extLst>
                </a:blip>
              </a:buBlip>
              <a:tabLst/>
              <a:defRPr/>
            </a:pPr>
            <a:r>
              <a:rPr lang="en-US" sz="1400" dirty="0">
                <a:solidFill>
                  <a:srgbClr val="002060"/>
                </a:solidFill>
                <a:latin typeface="Alasassy Caps" pitchFamily="2" charset="0"/>
                <a:ea typeface="ADLaM Display" panose="02010000000000000000" pitchFamily="2" charset="0"/>
                <a:cs typeface="ADLaM Display" panose="02010000000000000000" pitchFamily="2" charset="0"/>
              </a:rPr>
              <a:t>The appliance or tool that you are using the cord with will have a wattage rating on it. Match this up with your extension cord, and do not use a cord that has a lower rating.</a:t>
            </a:r>
          </a:p>
        </p:txBody>
      </p:sp>
      <p:sp>
        <p:nvSpPr>
          <p:cNvPr id="5" name="TextBox 4">
            <a:extLst>
              <a:ext uri="{FF2B5EF4-FFF2-40B4-BE49-F238E27FC236}">
                <a16:creationId xmlns:a16="http://schemas.microsoft.com/office/drawing/2014/main" id="{83F0B8D4-9130-22BE-759F-D150A6F89498}"/>
              </a:ext>
            </a:extLst>
          </p:cNvPr>
          <p:cNvSpPr txBox="1"/>
          <p:nvPr/>
        </p:nvSpPr>
        <p:spPr>
          <a:xfrm>
            <a:off x="-1" y="4725941"/>
            <a:ext cx="11697077" cy="1554272"/>
          </a:xfrm>
          <a:prstGeom prst="rect">
            <a:avLst/>
          </a:prstGeom>
          <a:noFill/>
        </p:spPr>
        <p:txBody>
          <a:bodyPr wrap="square" rtlCol="0">
            <a:spAutoFit/>
          </a:bodyPr>
          <a:lstStyle/>
          <a:p>
            <a:pPr marL="285750" marR="0" lvl="0" indent="-171450" algn="l" defTabSz="914400" rtl="0" eaLnBrk="1" fontAlgn="auto" latinLnBrk="0" hangingPunct="1">
              <a:spcBef>
                <a:spcPts val="0"/>
              </a:spcBef>
              <a:spcAft>
                <a:spcPts val="1000"/>
              </a:spcAft>
              <a:buClrTx/>
              <a:buSzTx/>
              <a:buBlip>
                <a:blip r:embed="rId4">
                  <a:extLst>
                    <a:ext uri="{96DAC541-7B7A-43D3-8B79-37D633B846F1}">
                      <asvg:svgBlip xmlns:asvg="http://schemas.microsoft.com/office/drawing/2016/SVG/main" r:embed="rId5"/>
                    </a:ext>
                  </a:extLst>
                </a:blip>
              </a:buBlip>
              <a:tabLst/>
              <a:defRPr/>
            </a:pPr>
            <a:r>
              <a:rPr lang="en-US" sz="1400" dirty="0">
                <a:solidFill>
                  <a:srgbClr val="002060"/>
                </a:solidFill>
                <a:latin typeface="Alasassy Caps" pitchFamily="2" charset="0"/>
                <a:ea typeface="ADLaM Display" panose="02010000000000000000" pitchFamily="2" charset="0"/>
                <a:cs typeface="ADLaM Display" panose="02010000000000000000" pitchFamily="2" charset="0"/>
              </a:rPr>
              <a:t>Never use a cord that feels hot or is damaged in any way. Touching even a single exposed strand can give you an electric shock or burn.</a:t>
            </a:r>
          </a:p>
          <a:p>
            <a:pPr marL="285750" marR="0" lvl="0" indent="-171450" algn="l" defTabSz="914400" rtl="0" eaLnBrk="1" fontAlgn="auto" latinLnBrk="0" hangingPunct="1">
              <a:spcBef>
                <a:spcPts val="0"/>
              </a:spcBef>
              <a:spcAft>
                <a:spcPts val="1000"/>
              </a:spcAft>
              <a:buClrTx/>
              <a:buSzTx/>
              <a:buBlip>
                <a:blip r:embed="rId4">
                  <a:extLst>
                    <a:ext uri="{96DAC541-7B7A-43D3-8B79-37D633B846F1}">
                      <asvg:svgBlip xmlns:asvg="http://schemas.microsoft.com/office/drawing/2016/SVG/main" r:embed="rId5"/>
                    </a:ext>
                  </a:extLst>
                </a:blip>
              </a:buBlip>
              <a:tabLst/>
              <a:defRPr/>
            </a:pPr>
            <a:r>
              <a:rPr lang="en-US" sz="1400" dirty="0">
                <a:solidFill>
                  <a:srgbClr val="002060"/>
                </a:solidFill>
                <a:latin typeface="Alasassy Caps" pitchFamily="2" charset="0"/>
                <a:ea typeface="ADLaM Display" panose="02010000000000000000" pitchFamily="2" charset="0"/>
                <a:cs typeface="ADLaM Display" panose="02010000000000000000" pitchFamily="2" charset="0"/>
              </a:rPr>
              <a:t>Never use three-prong plugs with outlets that only have two slots for the plug. Do not cut off the ground pin to force a fit. This defeats the purpose of a three-prong plug and could lead to an electrical shock. Never force a plug into an outlet if it doesn’t fit.</a:t>
            </a:r>
          </a:p>
          <a:p>
            <a:pPr marL="285750" marR="0" lvl="0" indent="-171450" algn="l" defTabSz="914400" rtl="0" eaLnBrk="1" fontAlgn="auto" latinLnBrk="0" hangingPunct="1">
              <a:spcBef>
                <a:spcPts val="0"/>
              </a:spcBef>
              <a:spcAft>
                <a:spcPts val="1000"/>
              </a:spcAft>
              <a:buClrTx/>
              <a:buSzTx/>
              <a:buBlip>
                <a:blip r:embed="rId4">
                  <a:extLst>
                    <a:ext uri="{96DAC541-7B7A-43D3-8B79-37D633B846F1}">
                      <asvg:svgBlip xmlns:asvg="http://schemas.microsoft.com/office/drawing/2016/SVG/main" r:embed="rId5"/>
                    </a:ext>
                  </a:extLst>
                </a:blip>
              </a:buBlip>
              <a:tabLst/>
              <a:defRPr/>
            </a:pPr>
            <a:r>
              <a:rPr lang="en-US" sz="1400" dirty="0">
                <a:solidFill>
                  <a:srgbClr val="002060"/>
                </a:solidFill>
                <a:latin typeface="Alasassy Caps" pitchFamily="2" charset="0"/>
                <a:ea typeface="ADLaM Display" panose="02010000000000000000" pitchFamily="2" charset="0"/>
                <a:cs typeface="ADLaM Display" panose="02010000000000000000" pitchFamily="2" charset="0"/>
              </a:rPr>
              <a:t>Use extension cords with polarized and/or three-prong plugs.</a:t>
            </a:r>
          </a:p>
          <a:p>
            <a:pPr marL="285750" marR="0" lvl="0" indent="-171450" algn="l" defTabSz="914400" rtl="0" eaLnBrk="1" fontAlgn="auto" latinLnBrk="0" hangingPunct="1">
              <a:spcBef>
                <a:spcPts val="0"/>
              </a:spcBef>
              <a:spcAft>
                <a:spcPts val="1000"/>
              </a:spcAft>
              <a:buClrTx/>
              <a:buSzTx/>
              <a:buBlip>
                <a:blip r:embed="rId4">
                  <a:extLst>
                    <a:ext uri="{96DAC541-7B7A-43D3-8B79-37D633B846F1}">
                      <asvg:svgBlip xmlns:asvg="http://schemas.microsoft.com/office/drawing/2016/SVG/main" r:embed="rId5"/>
                    </a:ext>
                  </a:extLst>
                </a:blip>
              </a:buBlip>
              <a:tabLst/>
              <a:defRPr/>
            </a:pPr>
            <a:r>
              <a:rPr lang="en-US" sz="1400" dirty="0">
                <a:solidFill>
                  <a:srgbClr val="002060"/>
                </a:solidFill>
                <a:latin typeface="Alasassy Caps" pitchFamily="2" charset="0"/>
                <a:ea typeface="ADLaM Display" panose="02010000000000000000" pitchFamily="2" charset="0"/>
                <a:cs typeface="ADLaM Display" panose="02010000000000000000" pitchFamily="2" charset="0"/>
              </a:rPr>
              <a:t>Buy only cords approved by an independent testing laboratory, such as Underwriters Laboratories (UL), Intertek (ETL), or Canadian Standards Association (CSA).</a:t>
            </a:r>
          </a:p>
        </p:txBody>
      </p:sp>
    </p:spTree>
    <p:extLst>
      <p:ext uri="{BB962C8B-B14F-4D97-AF65-F5344CB8AC3E}">
        <p14:creationId xmlns:p14="http://schemas.microsoft.com/office/powerpoint/2010/main" val="821973769"/>
      </p:ext>
    </p:extLst>
  </p:cSld>
  <p:clrMapOvr>
    <a:masterClrMapping/>
  </p:clrMapOvr>
  <mc:AlternateContent xmlns:mc="http://schemas.openxmlformats.org/markup-compatibility/2006" xmlns:p14="http://schemas.microsoft.com/office/powerpoint/2010/main">
    <mc:Choice Requires="p14">
      <p:transition spd="slow" p14:dur="1200" advClick="0" advTm="60000">
        <p14:prism/>
      </p:transition>
    </mc:Choice>
    <mc:Fallback xmlns="">
      <p:transition spd="slow" advClick="0" advTm="60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Ladder Clipart Images - Free Download on Freepik">
            <a:extLst>
              <a:ext uri="{FF2B5EF4-FFF2-40B4-BE49-F238E27FC236}">
                <a16:creationId xmlns:a16="http://schemas.microsoft.com/office/drawing/2014/main" id="{F8294866-9949-DF78-9382-FABEC6911F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411" y="993129"/>
            <a:ext cx="4384990" cy="4384990"/>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CEB32C77-C329-A719-BA77-751F12B66834}"/>
              </a:ext>
            </a:extLst>
          </p:cNvPr>
          <p:cNvSpPr txBox="1"/>
          <p:nvPr/>
        </p:nvSpPr>
        <p:spPr>
          <a:xfrm>
            <a:off x="0" y="231354"/>
            <a:ext cx="4789252" cy="861005"/>
          </a:xfrm>
          <a:prstGeom prst="rect">
            <a:avLst/>
          </a:prstGeom>
          <a:noFill/>
        </p:spPr>
        <p:txBody>
          <a:bodyPr wrap="square">
            <a:spAutoFit/>
          </a:bodyPr>
          <a:lstStyle/>
          <a:p>
            <a:pPr marL="114300" marR="0" lvl="0" algn="l" defTabSz="914400" rtl="0" eaLnBrk="1" fontAlgn="auto" latinLnBrk="0" hangingPunct="1">
              <a:lnSpc>
                <a:spcPct val="90000"/>
              </a:lnSpc>
              <a:spcBef>
                <a:spcPts val="0"/>
              </a:spcBef>
              <a:spcAft>
                <a:spcPts val="600"/>
              </a:spcAft>
              <a:buClrTx/>
              <a:buSzTx/>
              <a:tabLst/>
              <a:defRPr/>
            </a:pPr>
            <a:r>
              <a:rPr lang="en-US" sz="5400" dirty="0">
                <a:solidFill>
                  <a:srgbClr val="C00000"/>
                </a:solidFill>
                <a:latin typeface="Christmas Bell - Personal Use" pitchFamily="50" charset="0"/>
                <a:ea typeface="ADLaM Display" panose="02010000000000000000" pitchFamily="2" charset="0"/>
                <a:cs typeface="ADLaM Display" panose="02010000000000000000" pitchFamily="2" charset="0"/>
              </a:rPr>
              <a:t>Ladder Safety</a:t>
            </a:r>
          </a:p>
        </p:txBody>
      </p:sp>
      <p:sp>
        <p:nvSpPr>
          <p:cNvPr id="4" name="TextBox 3">
            <a:extLst>
              <a:ext uri="{FF2B5EF4-FFF2-40B4-BE49-F238E27FC236}">
                <a16:creationId xmlns:a16="http://schemas.microsoft.com/office/drawing/2014/main" id="{CB42ACDA-1450-28E3-4146-E69E7BCFCFA0}"/>
              </a:ext>
            </a:extLst>
          </p:cNvPr>
          <p:cNvSpPr txBox="1"/>
          <p:nvPr/>
        </p:nvSpPr>
        <p:spPr>
          <a:xfrm>
            <a:off x="20594" y="6426702"/>
            <a:ext cx="9113334" cy="707886"/>
          </a:xfrm>
          <a:prstGeom prst="rect">
            <a:avLst/>
          </a:prstGeom>
          <a:noFill/>
        </p:spPr>
        <p:txBody>
          <a:bodyPr wrap="square">
            <a:spAutoFit/>
          </a:bodyPr>
          <a:lstStyle/>
          <a:p>
            <a:r>
              <a:rPr lang="en-US" sz="1000" b="1" dirty="0">
                <a:solidFill>
                  <a:srgbClr val="C00000"/>
                </a:solidFill>
                <a:effectLst>
                  <a:outerShdw blurRad="38100" dist="38100" dir="2700000" algn="tl">
                    <a:srgbClr val="000000">
                      <a:alpha val="43137"/>
                    </a:srgbClr>
                  </a:outerShdw>
                </a:effectLst>
                <a:latin typeface="Alasassy Caps" pitchFamily="2" charset="0"/>
              </a:rPr>
              <a:t>Safety tips found at: </a:t>
            </a:r>
            <a:r>
              <a:rPr lang="en-US" sz="1000" dirty="0">
                <a:hlinkClick r:id="rId3"/>
              </a:rPr>
              <a:t>Barrow Shares Safety Tips for Removing Holiday Decorations (barrowneuro.org)</a:t>
            </a:r>
            <a:endParaRPr lang="en-US" sz="1000" b="1" dirty="0">
              <a:solidFill>
                <a:srgbClr val="C00000"/>
              </a:solidFill>
              <a:effectLst>
                <a:outerShdw blurRad="38100" dist="38100" dir="2700000" algn="tl">
                  <a:srgbClr val="000000">
                    <a:alpha val="43137"/>
                  </a:srgbClr>
                </a:outerShdw>
              </a:effectLst>
              <a:latin typeface="Alasassy Caps" pitchFamily="2" charset="0"/>
            </a:endParaRPr>
          </a:p>
          <a:p>
            <a:r>
              <a:rPr lang="en-US" sz="1000" b="1" dirty="0">
                <a:solidFill>
                  <a:srgbClr val="C00000"/>
                </a:solidFill>
                <a:effectLst>
                  <a:outerShdw blurRad="38100" dist="38100" dir="2700000" algn="tl">
                    <a:srgbClr val="000000">
                      <a:alpha val="43137"/>
                    </a:srgbClr>
                  </a:outerShdw>
                </a:effectLst>
                <a:latin typeface="Alasassy Caps" pitchFamily="2" charset="0"/>
              </a:rPr>
              <a:t>Safety tips found at: </a:t>
            </a:r>
            <a:r>
              <a:rPr lang="en-US" sz="1000" dirty="0">
                <a:hlinkClick r:id="rId4"/>
              </a:rPr>
              <a:t>Ladder Safety Tips for Holiday Decorating - Craig Castleman Greene, MD, MBA (craigcgreenemd.com)</a:t>
            </a:r>
            <a:endParaRPr lang="en-US" sz="1000" b="1" dirty="0">
              <a:solidFill>
                <a:srgbClr val="C00000"/>
              </a:solidFill>
              <a:effectLst>
                <a:outerShdw blurRad="38100" dist="38100" dir="2700000" algn="tl">
                  <a:srgbClr val="000000">
                    <a:alpha val="43137"/>
                  </a:srgbClr>
                </a:outerShdw>
              </a:effectLst>
              <a:latin typeface="Alasassy Caps" pitchFamily="2" charset="0"/>
            </a:endParaRPr>
          </a:p>
          <a:p>
            <a:endParaRPr lang="en-US" sz="1000" b="1" dirty="0">
              <a:solidFill>
                <a:srgbClr val="C00000"/>
              </a:solidFill>
              <a:effectLst>
                <a:outerShdw blurRad="38100" dist="38100" dir="2700000" algn="tl">
                  <a:srgbClr val="000000">
                    <a:alpha val="43137"/>
                  </a:srgbClr>
                </a:outerShdw>
              </a:effectLst>
              <a:latin typeface="Alasassy Caps" pitchFamily="2" charset="0"/>
            </a:endParaRPr>
          </a:p>
          <a:p>
            <a:endParaRPr lang="en-US" sz="1000" b="1" dirty="0">
              <a:solidFill>
                <a:srgbClr val="C00000"/>
              </a:solidFill>
              <a:effectLst>
                <a:outerShdw blurRad="38100" dist="38100" dir="2700000" algn="tl">
                  <a:srgbClr val="000000">
                    <a:alpha val="43137"/>
                  </a:srgbClr>
                </a:outerShdw>
              </a:effectLst>
              <a:latin typeface="Alasassy Caps" pitchFamily="2" charset="0"/>
            </a:endParaRPr>
          </a:p>
        </p:txBody>
      </p:sp>
      <p:sp>
        <p:nvSpPr>
          <p:cNvPr id="7" name="TextBox 6">
            <a:extLst>
              <a:ext uri="{FF2B5EF4-FFF2-40B4-BE49-F238E27FC236}">
                <a16:creationId xmlns:a16="http://schemas.microsoft.com/office/drawing/2014/main" id="{4EEE3B8A-1657-983F-E98F-C46D33A6A1C8}"/>
              </a:ext>
            </a:extLst>
          </p:cNvPr>
          <p:cNvSpPr txBox="1"/>
          <p:nvPr/>
        </p:nvSpPr>
        <p:spPr>
          <a:xfrm>
            <a:off x="7036606" y="887278"/>
            <a:ext cx="4923022" cy="5083443"/>
          </a:xfrm>
          <a:prstGeom prst="rect">
            <a:avLst/>
          </a:prstGeom>
          <a:noFill/>
        </p:spPr>
        <p:txBody>
          <a:bodyPr wrap="square">
            <a:spAutoFit/>
          </a:bodyPr>
          <a:lstStyle/>
          <a:p>
            <a:pPr marL="171450" indent="-171450">
              <a:spcAft>
                <a:spcPts val="1000"/>
              </a:spcAft>
              <a:buBlip>
                <a:blip r:embed="rId5">
                  <a:extLst>
                    <a:ext uri="{96DAC541-7B7A-43D3-8B79-37D633B846F1}">
                      <asvg:svgBlip xmlns:asvg="http://schemas.microsoft.com/office/drawing/2016/SVG/main" r:embed="rId6"/>
                    </a:ext>
                  </a:extLst>
                </a:blip>
              </a:buBlip>
            </a:pPr>
            <a:r>
              <a:rPr lang="en-US" sz="1400" b="1" dirty="0">
                <a:solidFill>
                  <a:schemeClr val="accent2">
                    <a:lumMod val="75000"/>
                  </a:schemeClr>
                </a:solidFill>
                <a:latin typeface="Alasassy Caps" pitchFamily="2" charset="0"/>
              </a:rPr>
              <a:t>Don’t climb alone: </a:t>
            </a:r>
            <a:r>
              <a:rPr lang="en-US" sz="1400" dirty="0">
                <a:solidFill>
                  <a:schemeClr val="accent2">
                    <a:lumMod val="75000"/>
                  </a:schemeClr>
                </a:solidFill>
                <a:latin typeface="Alasassy Caps" pitchFamily="2" charset="0"/>
              </a:rPr>
              <a:t>Never climb a ladder without someone else there to watch or help. However, only one person should be on the ladder at a time unless it’s specifically designed for two people.</a:t>
            </a:r>
          </a:p>
          <a:p>
            <a:pPr marL="171450" indent="-171450">
              <a:spcAft>
                <a:spcPts val="1000"/>
              </a:spcAft>
              <a:buBlip>
                <a:blip r:embed="rId5">
                  <a:extLst>
                    <a:ext uri="{96DAC541-7B7A-43D3-8B79-37D633B846F1}">
                      <asvg:svgBlip xmlns:asvg="http://schemas.microsoft.com/office/drawing/2016/SVG/main" r:embed="rId6"/>
                    </a:ext>
                  </a:extLst>
                </a:blip>
              </a:buBlip>
            </a:pPr>
            <a:r>
              <a:rPr lang="en-US" sz="1400" b="1" dirty="0">
                <a:solidFill>
                  <a:schemeClr val="accent2">
                    <a:lumMod val="75000"/>
                  </a:schemeClr>
                </a:solidFill>
                <a:latin typeface="Alasassy Caps" pitchFamily="2" charset="0"/>
              </a:rPr>
              <a:t>Don’t D&amp;D:</a:t>
            </a:r>
            <a:r>
              <a:rPr lang="en-US" sz="1400" dirty="0">
                <a:solidFill>
                  <a:schemeClr val="accent2">
                    <a:lumMod val="75000"/>
                  </a:schemeClr>
                </a:solidFill>
                <a:latin typeface="Alasassy Caps" pitchFamily="2" charset="0"/>
              </a:rPr>
              <a:t> Don’t drink and decorate.</a:t>
            </a:r>
          </a:p>
          <a:p>
            <a:pPr marL="171450" indent="-171450">
              <a:spcAft>
                <a:spcPts val="1000"/>
              </a:spcAft>
              <a:buBlip>
                <a:blip r:embed="rId5">
                  <a:extLst>
                    <a:ext uri="{96DAC541-7B7A-43D3-8B79-37D633B846F1}">
                      <asvg:svgBlip xmlns:asvg="http://schemas.microsoft.com/office/drawing/2016/SVG/main" r:embed="rId6"/>
                    </a:ext>
                  </a:extLst>
                </a:blip>
              </a:buBlip>
            </a:pPr>
            <a:r>
              <a:rPr lang="en-US" sz="1400" b="1" dirty="0">
                <a:solidFill>
                  <a:schemeClr val="accent2">
                    <a:lumMod val="75000"/>
                  </a:schemeClr>
                </a:solidFill>
                <a:latin typeface="Alasassy Caps" pitchFamily="2" charset="0"/>
              </a:rPr>
              <a:t>Be firm: </a:t>
            </a:r>
            <a:r>
              <a:rPr lang="en-US" sz="1400" dirty="0">
                <a:solidFill>
                  <a:schemeClr val="accent2">
                    <a:lumMod val="75000"/>
                  </a:schemeClr>
                </a:solidFill>
                <a:latin typeface="Alasassy Caps" pitchFamily="2" charset="0"/>
              </a:rPr>
              <a:t>Set up the ladder so that it’s on a firm and level foundation. Avoid slippery and unstable surfaces. Space the base of the ladder one foot away from the wall for every four feet of ladder height. Make sure the ladder is in good working condition, with no loose or missing parts. </a:t>
            </a:r>
          </a:p>
          <a:p>
            <a:pPr marL="171450" indent="-171450">
              <a:spcAft>
                <a:spcPts val="1000"/>
              </a:spcAft>
              <a:buBlip>
                <a:blip r:embed="rId5">
                  <a:extLst>
                    <a:ext uri="{96DAC541-7B7A-43D3-8B79-37D633B846F1}">
                      <asvg:svgBlip xmlns:asvg="http://schemas.microsoft.com/office/drawing/2016/SVG/main" r:embed="rId6"/>
                    </a:ext>
                  </a:extLst>
                </a:blip>
              </a:buBlip>
            </a:pPr>
            <a:r>
              <a:rPr lang="en-US" sz="1400" b="1" dirty="0">
                <a:solidFill>
                  <a:schemeClr val="accent2">
                    <a:lumMod val="75000"/>
                  </a:schemeClr>
                </a:solidFill>
                <a:latin typeface="Alasassy Caps" pitchFamily="2" charset="0"/>
              </a:rPr>
              <a:t>Take your time: </a:t>
            </a:r>
            <a:r>
              <a:rPr lang="en-US" sz="1400" dirty="0">
                <a:solidFill>
                  <a:schemeClr val="accent2">
                    <a:lumMod val="75000"/>
                  </a:schemeClr>
                </a:solidFill>
                <a:latin typeface="Alasassy Caps" pitchFamily="2" charset="0"/>
              </a:rPr>
              <a:t>Never rush while hanging or removing holiday lights and decorations. Take the time to ensure you’re following all safety precautions.</a:t>
            </a:r>
            <a:endParaRPr lang="en-US" sz="1400" b="1" dirty="0">
              <a:solidFill>
                <a:schemeClr val="accent2">
                  <a:lumMod val="75000"/>
                </a:schemeClr>
              </a:solidFill>
              <a:latin typeface="Alasassy Caps" pitchFamily="2" charset="0"/>
            </a:endParaRPr>
          </a:p>
          <a:p>
            <a:pPr marL="171450" indent="-171450">
              <a:spcAft>
                <a:spcPts val="1000"/>
              </a:spcAft>
              <a:buBlip>
                <a:blip r:embed="rId5">
                  <a:extLst>
                    <a:ext uri="{96DAC541-7B7A-43D3-8B79-37D633B846F1}">
                      <asvg:svgBlip xmlns:asvg="http://schemas.microsoft.com/office/drawing/2016/SVG/main" r:embed="rId6"/>
                    </a:ext>
                  </a:extLst>
                </a:blip>
              </a:buBlip>
            </a:pPr>
            <a:r>
              <a:rPr lang="en-US" sz="1400" b="1" dirty="0">
                <a:solidFill>
                  <a:schemeClr val="accent2">
                    <a:lumMod val="75000"/>
                  </a:schemeClr>
                </a:solidFill>
                <a:latin typeface="Alasassy Caps" pitchFamily="2" charset="0"/>
              </a:rPr>
              <a:t>Be aware of children: </a:t>
            </a:r>
            <a:r>
              <a:rPr lang="en-US" sz="1400" dirty="0">
                <a:solidFill>
                  <a:schemeClr val="accent2">
                    <a:lumMod val="75000"/>
                  </a:schemeClr>
                </a:solidFill>
                <a:latin typeface="Alasassy Caps" pitchFamily="2" charset="0"/>
              </a:rPr>
              <a:t>Keep kids away from ladders.</a:t>
            </a:r>
          </a:p>
          <a:p>
            <a:pPr marL="171450" indent="-171450">
              <a:spcAft>
                <a:spcPts val="1000"/>
              </a:spcAft>
              <a:buBlip>
                <a:blip r:embed="rId5">
                  <a:extLst>
                    <a:ext uri="{96DAC541-7B7A-43D3-8B79-37D633B846F1}">
                      <asvg:svgBlip xmlns:asvg="http://schemas.microsoft.com/office/drawing/2016/SVG/main" r:embed="rId6"/>
                    </a:ext>
                  </a:extLst>
                </a:blip>
              </a:buBlip>
            </a:pPr>
            <a:r>
              <a:rPr lang="en-US" sz="1400" b="1" dirty="0">
                <a:solidFill>
                  <a:schemeClr val="accent2">
                    <a:lumMod val="75000"/>
                  </a:schemeClr>
                </a:solidFill>
                <a:latin typeface="Alasassy Caps" pitchFamily="2" charset="0"/>
              </a:rPr>
              <a:t>Lock it open: </a:t>
            </a:r>
            <a:r>
              <a:rPr lang="en-US" sz="1400" dirty="0">
                <a:solidFill>
                  <a:schemeClr val="accent2">
                    <a:lumMod val="75000"/>
                  </a:schemeClr>
                </a:solidFill>
                <a:latin typeface="Alasassy Caps" pitchFamily="2" charset="0"/>
              </a:rPr>
              <a:t>Always open a stepladder completely and make sure the spreader is locked open before using the ladder.</a:t>
            </a:r>
          </a:p>
          <a:p>
            <a:pPr marL="171450" indent="-171450">
              <a:spcAft>
                <a:spcPts val="1000"/>
              </a:spcAft>
              <a:buBlip>
                <a:blip r:embed="rId5">
                  <a:extLst>
                    <a:ext uri="{96DAC541-7B7A-43D3-8B79-37D633B846F1}">
                      <asvg:svgBlip xmlns:asvg="http://schemas.microsoft.com/office/drawing/2016/SVG/main" r:embed="rId6"/>
                    </a:ext>
                  </a:extLst>
                </a:blip>
              </a:buBlip>
            </a:pPr>
            <a:r>
              <a:rPr lang="en-US" sz="1400" b="1" dirty="0">
                <a:solidFill>
                  <a:schemeClr val="accent2">
                    <a:lumMod val="75000"/>
                  </a:schemeClr>
                </a:solidFill>
                <a:latin typeface="Alasassy Caps" pitchFamily="2" charset="0"/>
              </a:rPr>
              <a:t>Follow the “3-Point Rule”: </a:t>
            </a:r>
            <a:r>
              <a:rPr lang="en-US" sz="1400" dirty="0">
                <a:solidFill>
                  <a:schemeClr val="accent2">
                    <a:lumMod val="75000"/>
                  </a:schemeClr>
                </a:solidFill>
                <a:latin typeface="Alasassy Caps" pitchFamily="2" charset="0"/>
              </a:rPr>
              <a:t>Always have three points of contact while on the ladder (two hands and one foot, or two feet and one hand). Grip the rungs to climb – not the side rails.</a:t>
            </a:r>
          </a:p>
          <a:p>
            <a:pPr marL="171450" indent="-171450">
              <a:spcAft>
                <a:spcPts val="1000"/>
              </a:spcAft>
              <a:buBlip>
                <a:blip r:embed="rId5">
                  <a:extLst>
                    <a:ext uri="{96DAC541-7B7A-43D3-8B79-37D633B846F1}">
                      <asvg:svgBlip xmlns:asvg="http://schemas.microsoft.com/office/drawing/2016/SVG/main" r:embed="rId6"/>
                    </a:ext>
                  </a:extLst>
                </a:blip>
              </a:buBlip>
            </a:pPr>
            <a:r>
              <a:rPr lang="en-US" sz="1400" b="1" dirty="0">
                <a:solidFill>
                  <a:schemeClr val="accent2">
                    <a:lumMod val="75000"/>
                  </a:schemeClr>
                </a:solidFill>
                <a:latin typeface="Alasassy Caps" pitchFamily="2" charset="0"/>
              </a:rPr>
              <a:t>Avoid furniture: </a:t>
            </a:r>
            <a:r>
              <a:rPr lang="en-US" sz="1400" dirty="0">
                <a:solidFill>
                  <a:schemeClr val="accent2">
                    <a:lumMod val="75000"/>
                  </a:schemeClr>
                </a:solidFill>
                <a:latin typeface="Alasassy Caps" pitchFamily="2" charset="0"/>
              </a:rPr>
              <a:t>Avoid standing on chairs, couches, or other furniture when hanging or removing holiday decorations. Always use a proper stepstool or stepladder.</a:t>
            </a:r>
          </a:p>
        </p:txBody>
      </p:sp>
      <p:sp>
        <p:nvSpPr>
          <p:cNvPr id="9" name="TextBox 8">
            <a:extLst>
              <a:ext uri="{FF2B5EF4-FFF2-40B4-BE49-F238E27FC236}">
                <a16:creationId xmlns:a16="http://schemas.microsoft.com/office/drawing/2014/main" id="{3DD138D2-A92A-A4F3-4204-980CB96B41EC}"/>
              </a:ext>
            </a:extLst>
          </p:cNvPr>
          <p:cNvSpPr txBox="1"/>
          <p:nvPr/>
        </p:nvSpPr>
        <p:spPr>
          <a:xfrm>
            <a:off x="0" y="1479881"/>
            <a:ext cx="4789253" cy="4093428"/>
          </a:xfrm>
          <a:prstGeom prst="rect">
            <a:avLst/>
          </a:prstGeom>
          <a:noFill/>
        </p:spPr>
        <p:txBody>
          <a:bodyPr wrap="square">
            <a:spAutoFit/>
          </a:bodyPr>
          <a:lstStyle/>
          <a:p>
            <a:pPr marL="285750" indent="-285750">
              <a:spcAft>
                <a:spcPts val="1000"/>
              </a:spcAft>
              <a:buBlip>
                <a:blip r:embed="rId5">
                  <a:extLst>
                    <a:ext uri="{96DAC541-7B7A-43D3-8B79-37D633B846F1}">
                      <asvg:svgBlip xmlns:asvg="http://schemas.microsoft.com/office/drawing/2016/SVG/main" r:embed="rId6"/>
                    </a:ext>
                  </a:extLst>
                </a:blip>
              </a:buBlip>
            </a:pPr>
            <a:r>
              <a:rPr lang="en-US" sz="1400" b="1" dirty="0">
                <a:solidFill>
                  <a:schemeClr val="accent2">
                    <a:lumMod val="75000"/>
                  </a:schemeClr>
                </a:solidFill>
                <a:latin typeface="Alasassy Caps" pitchFamily="2" charset="0"/>
              </a:rPr>
              <a:t>Choose the right ladder</a:t>
            </a:r>
            <a:r>
              <a:rPr lang="en-US" sz="1400" dirty="0">
                <a:solidFill>
                  <a:schemeClr val="accent2">
                    <a:lumMod val="75000"/>
                  </a:schemeClr>
                </a:solidFill>
                <a:latin typeface="Alasassy Caps" pitchFamily="2" charset="0"/>
              </a:rPr>
              <a:t>: Select a ladder with the proper load capacity for the job, and make sure it's long enough to work from without using the top three feet. </a:t>
            </a:r>
          </a:p>
          <a:p>
            <a:pPr marL="285750" indent="-285750">
              <a:spcAft>
                <a:spcPts val="1000"/>
              </a:spcAft>
              <a:buBlip>
                <a:blip r:embed="rId5">
                  <a:extLst>
                    <a:ext uri="{96DAC541-7B7A-43D3-8B79-37D633B846F1}">
                      <asvg:svgBlip xmlns:asvg="http://schemas.microsoft.com/office/drawing/2016/SVG/main" r:embed="rId6"/>
                    </a:ext>
                  </a:extLst>
                </a:blip>
              </a:buBlip>
            </a:pPr>
            <a:r>
              <a:rPr lang="en-US" sz="1400" b="1" dirty="0">
                <a:solidFill>
                  <a:schemeClr val="accent2">
                    <a:lumMod val="75000"/>
                  </a:schemeClr>
                </a:solidFill>
                <a:latin typeface="Alasassy Caps" pitchFamily="2" charset="0"/>
              </a:rPr>
              <a:t>Inspect the ladder</a:t>
            </a:r>
            <a:r>
              <a:rPr lang="en-US" sz="1400" dirty="0">
                <a:solidFill>
                  <a:schemeClr val="accent2">
                    <a:lumMod val="75000"/>
                  </a:schemeClr>
                </a:solidFill>
                <a:latin typeface="Alasassy Caps" pitchFamily="2" charset="0"/>
              </a:rPr>
              <a:t>: Check for damage or weakness before using the ladder, especially if it's new or you haven't used it in a while. </a:t>
            </a:r>
          </a:p>
          <a:p>
            <a:pPr marL="285750" indent="-285750">
              <a:spcAft>
                <a:spcPts val="1000"/>
              </a:spcAft>
              <a:buBlip>
                <a:blip r:embed="rId5">
                  <a:extLst>
                    <a:ext uri="{96DAC541-7B7A-43D3-8B79-37D633B846F1}">
                      <asvg:svgBlip xmlns:asvg="http://schemas.microsoft.com/office/drawing/2016/SVG/main" r:embed="rId6"/>
                    </a:ext>
                  </a:extLst>
                </a:blip>
              </a:buBlip>
            </a:pPr>
            <a:r>
              <a:rPr lang="en-US" sz="1400" b="1" dirty="0">
                <a:solidFill>
                  <a:schemeClr val="accent2">
                    <a:lumMod val="75000"/>
                  </a:schemeClr>
                </a:solidFill>
                <a:latin typeface="Alasassy Caps" pitchFamily="2" charset="0"/>
              </a:rPr>
              <a:t>Position the ladder carefully</a:t>
            </a:r>
            <a:r>
              <a:rPr lang="en-US" sz="1400" dirty="0">
                <a:solidFill>
                  <a:schemeClr val="accent2">
                    <a:lumMod val="75000"/>
                  </a:schemeClr>
                </a:solidFill>
                <a:latin typeface="Alasassy Caps" pitchFamily="2" charset="0"/>
              </a:rPr>
              <a:t>: Place the ladder close to your work area so you don't lose your balance. </a:t>
            </a:r>
          </a:p>
          <a:p>
            <a:pPr marL="285750" indent="-285750">
              <a:spcAft>
                <a:spcPts val="1000"/>
              </a:spcAft>
              <a:buBlip>
                <a:blip r:embed="rId5">
                  <a:extLst>
                    <a:ext uri="{96DAC541-7B7A-43D3-8B79-37D633B846F1}">
                      <asvg:svgBlip xmlns:asvg="http://schemas.microsoft.com/office/drawing/2016/SVG/main" r:embed="rId6"/>
                    </a:ext>
                  </a:extLst>
                </a:blip>
              </a:buBlip>
            </a:pPr>
            <a:r>
              <a:rPr lang="en-US" sz="1400" b="1" dirty="0">
                <a:solidFill>
                  <a:schemeClr val="accent2">
                    <a:lumMod val="75000"/>
                  </a:schemeClr>
                </a:solidFill>
                <a:latin typeface="Alasassy Caps" pitchFamily="2" charset="0"/>
              </a:rPr>
              <a:t>Face the ladder</a:t>
            </a:r>
            <a:r>
              <a:rPr lang="en-US" sz="1400" dirty="0">
                <a:solidFill>
                  <a:schemeClr val="accent2">
                    <a:lumMod val="75000"/>
                  </a:schemeClr>
                </a:solidFill>
                <a:latin typeface="Alasassy Caps" pitchFamily="2" charset="0"/>
              </a:rPr>
              <a:t>: Stay in the center of the rails and grip them with both hands. Don't turn away from the ladder while climbing. </a:t>
            </a:r>
          </a:p>
          <a:p>
            <a:pPr marL="285750" indent="-285750">
              <a:spcAft>
                <a:spcPts val="1000"/>
              </a:spcAft>
              <a:buBlip>
                <a:blip r:embed="rId5">
                  <a:extLst>
                    <a:ext uri="{96DAC541-7B7A-43D3-8B79-37D633B846F1}">
                      <asvg:svgBlip xmlns:asvg="http://schemas.microsoft.com/office/drawing/2016/SVG/main" r:embed="rId6"/>
                    </a:ext>
                  </a:extLst>
                </a:blip>
              </a:buBlip>
            </a:pPr>
            <a:r>
              <a:rPr lang="en-US" sz="1400" b="1" dirty="0">
                <a:solidFill>
                  <a:schemeClr val="accent2">
                    <a:lumMod val="75000"/>
                  </a:schemeClr>
                </a:solidFill>
                <a:latin typeface="Alasassy Caps" pitchFamily="2" charset="0"/>
              </a:rPr>
              <a:t>Don't stand on the top rung</a:t>
            </a:r>
            <a:r>
              <a:rPr lang="en-US" sz="1400" dirty="0">
                <a:solidFill>
                  <a:schemeClr val="accent2">
                    <a:lumMod val="75000"/>
                  </a:schemeClr>
                </a:solidFill>
                <a:latin typeface="Alasassy Caps" pitchFamily="2" charset="0"/>
              </a:rPr>
              <a:t>: Never stand on the top rung of the ladder. </a:t>
            </a:r>
          </a:p>
          <a:p>
            <a:pPr marL="285750" indent="-285750">
              <a:spcAft>
                <a:spcPts val="1000"/>
              </a:spcAft>
              <a:buBlip>
                <a:blip r:embed="rId5">
                  <a:extLst>
                    <a:ext uri="{96DAC541-7B7A-43D3-8B79-37D633B846F1}">
                      <asvg:svgBlip xmlns:asvg="http://schemas.microsoft.com/office/drawing/2016/SVG/main" r:embed="rId6"/>
                    </a:ext>
                  </a:extLst>
                </a:blip>
              </a:buBlip>
            </a:pPr>
            <a:r>
              <a:rPr lang="en-US" sz="1400" b="1" dirty="0">
                <a:solidFill>
                  <a:schemeClr val="accent2">
                    <a:lumMod val="75000"/>
                  </a:schemeClr>
                </a:solidFill>
                <a:latin typeface="Alasassy Caps" pitchFamily="2" charset="0"/>
              </a:rPr>
              <a:t>Move the ladder if needed</a:t>
            </a:r>
            <a:r>
              <a:rPr lang="en-US" sz="1400" dirty="0">
                <a:solidFill>
                  <a:schemeClr val="accent2">
                    <a:lumMod val="75000"/>
                  </a:schemeClr>
                </a:solidFill>
                <a:latin typeface="Alasassy Caps" pitchFamily="2" charset="0"/>
              </a:rPr>
              <a:t>: If you need to reach too far, move the ladder instead of leaning. </a:t>
            </a:r>
          </a:p>
          <a:p>
            <a:pPr marL="285750" indent="-285750">
              <a:spcAft>
                <a:spcPts val="1000"/>
              </a:spcAft>
              <a:buBlip>
                <a:blip r:embed="rId5">
                  <a:extLst>
                    <a:ext uri="{96DAC541-7B7A-43D3-8B79-37D633B846F1}">
                      <asvg:svgBlip xmlns:asvg="http://schemas.microsoft.com/office/drawing/2016/SVG/main" r:embed="rId6"/>
                    </a:ext>
                  </a:extLst>
                </a:blip>
              </a:buBlip>
            </a:pPr>
            <a:r>
              <a:rPr lang="en-US" sz="1400" b="1" dirty="0">
                <a:solidFill>
                  <a:schemeClr val="accent2">
                    <a:lumMod val="75000"/>
                  </a:schemeClr>
                </a:solidFill>
                <a:latin typeface="Alasassy Caps" pitchFamily="2" charset="0"/>
              </a:rPr>
              <a:t>Don’t slip: </a:t>
            </a:r>
            <a:r>
              <a:rPr lang="en-US" sz="1400" dirty="0">
                <a:solidFill>
                  <a:schemeClr val="accent2">
                    <a:lumMod val="75000"/>
                  </a:schemeClr>
                </a:solidFill>
                <a:latin typeface="Alasassy Caps" pitchFamily="2" charset="0"/>
              </a:rPr>
              <a:t>Keep the steps and rungs of the ladder free of water and other slippery materials.</a:t>
            </a:r>
          </a:p>
        </p:txBody>
      </p:sp>
    </p:spTree>
    <p:extLst>
      <p:ext uri="{BB962C8B-B14F-4D97-AF65-F5344CB8AC3E}">
        <p14:creationId xmlns:p14="http://schemas.microsoft.com/office/powerpoint/2010/main" val="62631679"/>
      </p:ext>
    </p:extLst>
  </p:cSld>
  <p:clrMapOvr>
    <a:masterClrMapping/>
  </p:clrMapOvr>
  <mc:AlternateContent xmlns:mc="http://schemas.openxmlformats.org/markup-compatibility/2006" xmlns:p14="http://schemas.microsoft.com/office/powerpoint/2010/main">
    <mc:Choice Requires="p14">
      <p:transition spd="slow" p14:dur="1200" advClick="0" advTm="60000">
        <p14:prism/>
      </p:transition>
    </mc:Choice>
    <mc:Fallback xmlns="">
      <p:transition spd="slow" advClick="0" advTm="60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9128494-F398-7E93-BAEF-6670514FFD2F}"/>
              </a:ext>
            </a:extLst>
          </p:cNvPr>
          <p:cNvSpPr txBox="1"/>
          <p:nvPr/>
        </p:nvSpPr>
        <p:spPr>
          <a:xfrm>
            <a:off x="0" y="242271"/>
            <a:ext cx="4276725" cy="815471"/>
          </a:xfrm>
          <a:prstGeom prst="rect">
            <a:avLst/>
          </a:prstGeom>
        </p:spPr>
        <p:txBody>
          <a:bodyPr vert="horz" lIns="91440" tIns="45720" rIns="91440" bIns="45720" rtlCol="0">
            <a:noAutofit/>
          </a:bodyPr>
          <a:lstStyle/>
          <a:p>
            <a:pPr marL="114300" marR="0" lvl="0" indent="0" algn="l" defTabSz="914400" rtl="0" eaLnBrk="1" fontAlgn="auto" latinLnBrk="0" hangingPunct="1">
              <a:lnSpc>
                <a:spcPct val="90000"/>
              </a:lnSpc>
              <a:spcBef>
                <a:spcPts val="0"/>
              </a:spcBef>
              <a:spcAft>
                <a:spcPts val="600"/>
              </a:spcAft>
              <a:buClrTx/>
              <a:buSzTx/>
              <a:buFontTx/>
              <a:buNone/>
              <a:tabLst/>
              <a:defRPr/>
            </a:pPr>
            <a:r>
              <a:rPr kumimoji="0" lang="en-US" sz="5400" b="0" i="0" u="none" strike="noStrike" kern="1200" cap="none" spc="0" normalizeH="0" baseline="0" noProof="0" dirty="0">
                <a:ln>
                  <a:noFill/>
                </a:ln>
                <a:solidFill>
                  <a:srgbClr val="C00000"/>
                </a:solidFill>
                <a:effectLst/>
                <a:uLnTx/>
                <a:uFillTx/>
                <a:latin typeface="Christmas Bell - Personal Use" pitchFamily="50" charset="0"/>
                <a:ea typeface="ADLaM Display" panose="02010000000000000000" pitchFamily="2" charset="0"/>
                <a:cs typeface="ADLaM Display" panose="02010000000000000000" pitchFamily="2" charset="0"/>
              </a:rPr>
              <a:t>Light Safety</a:t>
            </a:r>
          </a:p>
        </p:txBody>
      </p:sp>
      <p:pic>
        <p:nvPicPr>
          <p:cNvPr id="27" name="Picture 4" descr="Rose Outline Holiday Christmas Lights Clipart Images | Free Download | PNG  Transparent Background - Pngtree">
            <a:extLst>
              <a:ext uri="{FF2B5EF4-FFF2-40B4-BE49-F238E27FC236}">
                <a16:creationId xmlns:a16="http://schemas.microsoft.com/office/drawing/2014/main" id="{ED771C68-294B-46A2-BE6E-9814442BA69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2323"/>
          <a:stretch/>
        </p:blipFill>
        <p:spPr bwMode="auto">
          <a:xfrm rot="210638">
            <a:off x="1529923" y="759897"/>
            <a:ext cx="2763009" cy="105183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Rose Outline Holiday Christmas Lights Clipart Images | Free Download | PNG  Transparent Background - Pngtree">
            <a:extLst>
              <a:ext uri="{FF2B5EF4-FFF2-40B4-BE49-F238E27FC236}">
                <a16:creationId xmlns:a16="http://schemas.microsoft.com/office/drawing/2014/main" id="{A6755860-AAF4-5C1A-4F4E-ECB9A3902FF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2323"/>
          <a:stretch/>
        </p:blipFill>
        <p:spPr bwMode="auto">
          <a:xfrm rot="230731">
            <a:off x="4167686" y="718988"/>
            <a:ext cx="2763009" cy="105183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Rose Outline Holiday Christmas Lights Clipart Images | Free Download | PNG  Transparent Background - Pngtree">
            <a:extLst>
              <a:ext uri="{FF2B5EF4-FFF2-40B4-BE49-F238E27FC236}">
                <a16:creationId xmlns:a16="http://schemas.microsoft.com/office/drawing/2014/main" id="{266E7766-F02C-A044-E235-0CB8650AE7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2323"/>
          <a:stretch/>
        </p:blipFill>
        <p:spPr bwMode="auto">
          <a:xfrm rot="349678">
            <a:off x="6742418" y="765082"/>
            <a:ext cx="2763009" cy="105183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Rose Outline Holiday Christmas Lights Clipart Images | Free Download | PNG  Transparent Background - Pngtree">
            <a:extLst>
              <a:ext uri="{FF2B5EF4-FFF2-40B4-BE49-F238E27FC236}">
                <a16:creationId xmlns:a16="http://schemas.microsoft.com/office/drawing/2014/main" id="{84856019-A194-3BF5-5065-9112CD7A57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2323"/>
          <a:stretch/>
        </p:blipFill>
        <p:spPr bwMode="auto">
          <a:xfrm rot="349678">
            <a:off x="9382729" y="802673"/>
            <a:ext cx="2763009" cy="1051834"/>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39A2529D-F362-23BB-847C-A2712B983543}"/>
              </a:ext>
            </a:extLst>
          </p:cNvPr>
          <p:cNvSpPr txBox="1"/>
          <p:nvPr/>
        </p:nvSpPr>
        <p:spPr>
          <a:xfrm>
            <a:off x="-2" y="6611779"/>
            <a:ext cx="11452635" cy="400110"/>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Alasassy Caps" pitchFamily="2" charset="0"/>
                <a:ea typeface="+mn-ea"/>
                <a:cs typeface="+mn-cs"/>
              </a:rPr>
              <a:t>Safety tips found at: </a:t>
            </a:r>
            <a:r>
              <a:rPr lang="en-US" sz="1000" dirty="0">
                <a:hlinkClick r:id="rId3"/>
              </a:rPr>
              <a:t>Holiday Light Safety | Eversource</a:t>
            </a:r>
            <a:endParaRPr kumimoji="0" lang="en-US" sz="10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Alasassy Caps" pitchFamily="2" charset="0"/>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Alasassy Caps" pitchFamily="2" charset="0"/>
              <a:ea typeface="+mn-ea"/>
              <a:cs typeface="+mn-cs"/>
            </a:endParaRPr>
          </a:p>
        </p:txBody>
      </p:sp>
      <p:pic>
        <p:nvPicPr>
          <p:cNvPr id="11" name="Picture 4" descr="Rose Outline Holiday Christmas Lights Clipart Images | Free Download | PNG  Transparent Background - Pngtree">
            <a:extLst>
              <a:ext uri="{FF2B5EF4-FFF2-40B4-BE49-F238E27FC236}">
                <a16:creationId xmlns:a16="http://schemas.microsoft.com/office/drawing/2014/main" id="{516C3AAF-4D07-8FF6-3515-AD761297AB2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2323"/>
          <a:stretch/>
        </p:blipFill>
        <p:spPr bwMode="auto">
          <a:xfrm rot="210638">
            <a:off x="29611" y="2786365"/>
            <a:ext cx="2763009" cy="105183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Rose Outline Holiday Christmas Lights Clipart Images | Free Download | PNG  Transparent Background - Pngtree">
            <a:extLst>
              <a:ext uri="{FF2B5EF4-FFF2-40B4-BE49-F238E27FC236}">
                <a16:creationId xmlns:a16="http://schemas.microsoft.com/office/drawing/2014/main" id="{F6FB311B-914F-E91F-D742-6830FF55AC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2323"/>
          <a:stretch/>
        </p:blipFill>
        <p:spPr bwMode="auto">
          <a:xfrm rot="230731">
            <a:off x="2667374" y="2745456"/>
            <a:ext cx="2763009" cy="105183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Rose Outline Holiday Christmas Lights Clipart Images | Free Download | PNG  Transparent Background - Pngtree">
            <a:extLst>
              <a:ext uri="{FF2B5EF4-FFF2-40B4-BE49-F238E27FC236}">
                <a16:creationId xmlns:a16="http://schemas.microsoft.com/office/drawing/2014/main" id="{E4CE8C8D-978B-AA2E-270B-A450DC3B43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2323"/>
          <a:stretch/>
        </p:blipFill>
        <p:spPr bwMode="auto">
          <a:xfrm rot="349678">
            <a:off x="5242106" y="2791550"/>
            <a:ext cx="2763009" cy="105183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Rose Outline Holiday Christmas Lights Clipart Images | Free Download | PNG  Transparent Background - Pngtree">
            <a:extLst>
              <a:ext uri="{FF2B5EF4-FFF2-40B4-BE49-F238E27FC236}">
                <a16:creationId xmlns:a16="http://schemas.microsoft.com/office/drawing/2014/main" id="{65C962F5-28B4-4B08-68B9-A16A6B8D88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2323"/>
          <a:stretch/>
        </p:blipFill>
        <p:spPr bwMode="auto">
          <a:xfrm rot="349678">
            <a:off x="7882417" y="2829141"/>
            <a:ext cx="2763009" cy="105183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Rose Outline Holiday Christmas Lights Clipart Images | Free Download | PNG  Transparent Background - Pngtree">
            <a:extLst>
              <a:ext uri="{FF2B5EF4-FFF2-40B4-BE49-F238E27FC236}">
                <a16:creationId xmlns:a16="http://schemas.microsoft.com/office/drawing/2014/main" id="{A751B4EE-6933-4597-8BB0-37C00E74B5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2323"/>
          <a:stretch/>
        </p:blipFill>
        <p:spPr bwMode="auto">
          <a:xfrm rot="210638">
            <a:off x="1618948" y="4714756"/>
            <a:ext cx="2763009" cy="105183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Rose Outline Holiday Christmas Lights Clipart Images | Free Download | PNG  Transparent Background - Pngtree">
            <a:extLst>
              <a:ext uri="{FF2B5EF4-FFF2-40B4-BE49-F238E27FC236}">
                <a16:creationId xmlns:a16="http://schemas.microsoft.com/office/drawing/2014/main" id="{4EBACAC2-A6AA-9B1D-806A-71F2D21797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2323"/>
          <a:stretch/>
        </p:blipFill>
        <p:spPr bwMode="auto">
          <a:xfrm rot="230731">
            <a:off x="4256711" y="4673847"/>
            <a:ext cx="2763009" cy="105183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Rose Outline Holiday Christmas Lights Clipart Images | Free Download | PNG  Transparent Background - Pngtree">
            <a:extLst>
              <a:ext uri="{FF2B5EF4-FFF2-40B4-BE49-F238E27FC236}">
                <a16:creationId xmlns:a16="http://schemas.microsoft.com/office/drawing/2014/main" id="{2C8E7992-108D-6C8F-FA33-85BFBC28EF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2323"/>
          <a:stretch/>
        </p:blipFill>
        <p:spPr bwMode="auto">
          <a:xfrm rot="349678">
            <a:off x="6831443" y="4719941"/>
            <a:ext cx="2763009" cy="105183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Rose Outline Holiday Christmas Lights Clipart Images | Free Download | PNG  Transparent Background - Pngtree">
            <a:extLst>
              <a:ext uri="{FF2B5EF4-FFF2-40B4-BE49-F238E27FC236}">
                <a16:creationId xmlns:a16="http://schemas.microsoft.com/office/drawing/2014/main" id="{885095D2-8969-DDB8-65AC-6189B59336B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2323"/>
          <a:stretch/>
        </p:blipFill>
        <p:spPr bwMode="auto">
          <a:xfrm rot="349678">
            <a:off x="9471754" y="4757532"/>
            <a:ext cx="2763009" cy="1051834"/>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465FBE2A-EA58-ABA9-A8B5-62E4FE635F22}"/>
              </a:ext>
            </a:extLst>
          </p:cNvPr>
          <p:cNvSpPr txBox="1"/>
          <p:nvPr/>
        </p:nvSpPr>
        <p:spPr>
          <a:xfrm>
            <a:off x="1695085" y="1695694"/>
            <a:ext cx="2353793" cy="1200329"/>
          </a:xfrm>
          <a:prstGeom prst="rect">
            <a:avLst/>
          </a:prstGeom>
          <a:noFill/>
        </p:spPr>
        <p:txBody>
          <a:bodyPr wrap="square">
            <a:spAutoFit/>
          </a:bodyPr>
          <a:lstStyle/>
          <a:p>
            <a:pPr algn="ctr"/>
            <a:r>
              <a:rPr lang="en-US" sz="1200" b="1" dirty="0">
                <a:solidFill>
                  <a:srgbClr val="0070C0"/>
                </a:solidFill>
                <a:latin typeface="Alasassy Caps" pitchFamily="2" charset="0"/>
              </a:rPr>
              <a:t>Make sure you're using lights that have been safety tested and approved by OSHA-certified laboratories, like Underwriters Laboratory (UL) and are appropriate for the way they'll be used.</a:t>
            </a:r>
          </a:p>
        </p:txBody>
      </p:sp>
      <p:sp>
        <p:nvSpPr>
          <p:cNvPr id="25" name="TextBox 24">
            <a:extLst>
              <a:ext uri="{FF2B5EF4-FFF2-40B4-BE49-F238E27FC236}">
                <a16:creationId xmlns:a16="http://schemas.microsoft.com/office/drawing/2014/main" id="{BB48F976-049E-C9DB-1832-F201A37FB4E0}"/>
              </a:ext>
            </a:extLst>
          </p:cNvPr>
          <p:cNvSpPr txBox="1"/>
          <p:nvPr/>
        </p:nvSpPr>
        <p:spPr>
          <a:xfrm>
            <a:off x="4257984" y="1689788"/>
            <a:ext cx="2683352" cy="461665"/>
          </a:xfrm>
          <a:prstGeom prst="rect">
            <a:avLst/>
          </a:prstGeom>
          <a:noFill/>
        </p:spPr>
        <p:txBody>
          <a:bodyPr wrap="square">
            <a:spAutoFit/>
          </a:bodyPr>
          <a:lstStyle/>
          <a:p>
            <a:pPr algn="ctr"/>
            <a:r>
              <a:rPr lang="en-US" sz="1200" b="1" dirty="0">
                <a:solidFill>
                  <a:srgbClr val="FF0000"/>
                </a:solidFill>
                <a:latin typeface="Alasassy Caps" pitchFamily="2" charset="0"/>
              </a:rPr>
              <a:t>Ensure that lights being placed outside are labeled for outdoor use.</a:t>
            </a:r>
          </a:p>
        </p:txBody>
      </p:sp>
      <p:sp>
        <p:nvSpPr>
          <p:cNvPr id="37" name="TextBox 36">
            <a:extLst>
              <a:ext uri="{FF2B5EF4-FFF2-40B4-BE49-F238E27FC236}">
                <a16:creationId xmlns:a16="http://schemas.microsoft.com/office/drawing/2014/main" id="{221368C0-48BC-F720-183D-A2770CFFA1B8}"/>
              </a:ext>
            </a:extLst>
          </p:cNvPr>
          <p:cNvSpPr txBox="1"/>
          <p:nvPr/>
        </p:nvSpPr>
        <p:spPr>
          <a:xfrm>
            <a:off x="7152388" y="1695693"/>
            <a:ext cx="2362954" cy="1015663"/>
          </a:xfrm>
          <a:prstGeom prst="rect">
            <a:avLst/>
          </a:prstGeom>
          <a:noFill/>
        </p:spPr>
        <p:txBody>
          <a:bodyPr wrap="square">
            <a:spAutoFit/>
          </a:bodyPr>
          <a:lstStyle/>
          <a:p>
            <a:pPr algn="ctr"/>
            <a:r>
              <a:rPr lang="en-US" sz="1200" b="1" dirty="0">
                <a:solidFill>
                  <a:srgbClr val="00B050"/>
                </a:solidFill>
                <a:latin typeface="Alasassy Caps" pitchFamily="2" charset="0"/>
              </a:rPr>
              <a:t>Check all of your lights, especially older ones, for broken or cracked sockets, frayed or bare wires, or loose connections and toss any damaged sets. Inspect your extension cords as well.</a:t>
            </a:r>
          </a:p>
        </p:txBody>
      </p:sp>
      <p:sp>
        <p:nvSpPr>
          <p:cNvPr id="41" name="TextBox 40">
            <a:extLst>
              <a:ext uri="{FF2B5EF4-FFF2-40B4-BE49-F238E27FC236}">
                <a16:creationId xmlns:a16="http://schemas.microsoft.com/office/drawing/2014/main" id="{E8B62934-B880-8868-D01C-C7E974A4931B}"/>
              </a:ext>
            </a:extLst>
          </p:cNvPr>
          <p:cNvSpPr txBox="1"/>
          <p:nvPr/>
        </p:nvSpPr>
        <p:spPr>
          <a:xfrm>
            <a:off x="9690782" y="1695693"/>
            <a:ext cx="2324951" cy="830997"/>
          </a:xfrm>
          <a:prstGeom prst="rect">
            <a:avLst/>
          </a:prstGeom>
          <a:noFill/>
        </p:spPr>
        <p:txBody>
          <a:bodyPr wrap="square">
            <a:spAutoFit/>
          </a:bodyPr>
          <a:lstStyle/>
          <a:p>
            <a:pPr algn="ctr"/>
            <a:r>
              <a:rPr lang="en-US" sz="1200" b="1" dirty="0">
                <a:solidFill>
                  <a:srgbClr val="FFCC00"/>
                </a:solidFill>
                <a:latin typeface="Alasassy Caps" pitchFamily="2" charset="0"/>
              </a:rPr>
              <a:t>Practice good extension cord safety. Never run cords under rugs or coil them tightly around themselves, which can cause them to overheat.</a:t>
            </a:r>
          </a:p>
        </p:txBody>
      </p:sp>
      <p:sp>
        <p:nvSpPr>
          <p:cNvPr id="43" name="TextBox 42">
            <a:extLst>
              <a:ext uri="{FF2B5EF4-FFF2-40B4-BE49-F238E27FC236}">
                <a16:creationId xmlns:a16="http://schemas.microsoft.com/office/drawing/2014/main" id="{77337F13-9500-6F96-559B-59061BCF6A55}"/>
              </a:ext>
            </a:extLst>
          </p:cNvPr>
          <p:cNvSpPr txBox="1"/>
          <p:nvPr/>
        </p:nvSpPr>
        <p:spPr>
          <a:xfrm>
            <a:off x="353587" y="3703441"/>
            <a:ext cx="2209045" cy="1015663"/>
          </a:xfrm>
          <a:prstGeom prst="rect">
            <a:avLst/>
          </a:prstGeom>
          <a:noFill/>
        </p:spPr>
        <p:txBody>
          <a:bodyPr wrap="square">
            <a:spAutoFit/>
          </a:bodyPr>
          <a:lstStyle/>
          <a:p>
            <a:pPr algn="ctr"/>
            <a:r>
              <a:rPr lang="en-US" sz="1200" b="1" dirty="0">
                <a:solidFill>
                  <a:srgbClr val="FF0000"/>
                </a:solidFill>
                <a:latin typeface="Alasassy Caps" pitchFamily="2" charset="0"/>
              </a:rPr>
              <a:t>Consider a programmable timer to your strings of lights to ensure lights are not accidentally left on. This also helps regulate energy use and reduce cost.</a:t>
            </a:r>
          </a:p>
        </p:txBody>
      </p:sp>
      <p:sp>
        <p:nvSpPr>
          <p:cNvPr id="45" name="TextBox 44">
            <a:extLst>
              <a:ext uri="{FF2B5EF4-FFF2-40B4-BE49-F238E27FC236}">
                <a16:creationId xmlns:a16="http://schemas.microsoft.com/office/drawing/2014/main" id="{89A6CEA7-4715-3E48-D6A4-C48D09152A4E}"/>
              </a:ext>
            </a:extLst>
          </p:cNvPr>
          <p:cNvSpPr txBox="1"/>
          <p:nvPr/>
        </p:nvSpPr>
        <p:spPr>
          <a:xfrm>
            <a:off x="2858096" y="3703352"/>
            <a:ext cx="2353793" cy="830997"/>
          </a:xfrm>
          <a:prstGeom prst="rect">
            <a:avLst/>
          </a:prstGeom>
          <a:noFill/>
        </p:spPr>
        <p:txBody>
          <a:bodyPr wrap="square">
            <a:spAutoFit/>
          </a:bodyPr>
          <a:lstStyle/>
          <a:p>
            <a:pPr algn="ctr"/>
            <a:r>
              <a:rPr lang="en-US" sz="1200" b="1" dirty="0">
                <a:solidFill>
                  <a:srgbClr val="00B050"/>
                </a:solidFill>
                <a:latin typeface="Alasassy Caps" pitchFamily="2" charset="0"/>
              </a:rPr>
              <a:t>Plug outdoor lights and decorations into "GFCI" grounding outlets. Portable GFCI units can be purchased where electric suppliers are sold.</a:t>
            </a:r>
          </a:p>
        </p:txBody>
      </p:sp>
      <p:sp>
        <p:nvSpPr>
          <p:cNvPr id="47" name="TextBox 46">
            <a:extLst>
              <a:ext uri="{FF2B5EF4-FFF2-40B4-BE49-F238E27FC236}">
                <a16:creationId xmlns:a16="http://schemas.microsoft.com/office/drawing/2014/main" id="{E5EF5F75-D956-EC84-2EAA-82EC48F42C1E}"/>
              </a:ext>
            </a:extLst>
          </p:cNvPr>
          <p:cNvSpPr txBox="1"/>
          <p:nvPr/>
        </p:nvSpPr>
        <p:spPr>
          <a:xfrm>
            <a:off x="5535125" y="3703352"/>
            <a:ext cx="2531282" cy="646331"/>
          </a:xfrm>
          <a:prstGeom prst="rect">
            <a:avLst/>
          </a:prstGeom>
          <a:noFill/>
        </p:spPr>
        <p:txBody>
          <a:bodyPr wrap="square">
            <a:spAutoFit/>
          </a:bodyPr>
          <a:lstStyle/>
          <a:p>
            <a:pPr algn="ctr"/>
            <a:r>
              <a:rPr lang="en-US" sz="1200" b="1" dirty="0">
                <a:solidFill>
                  <a:srgbClr val="FFCC00"/>
                </a:solidFill>
                <a:latin typeface="Alasassy Caps" pitchFamily="2" charset="0"/>
              </a:rPr>
              <a:t>Always look up before decorating outdoors. Never raise ladders or extend objects into or near power lines.</a:t>
            </a:r>
          </a:p>
        </p:txBody>
      </p:sp>
      <p:sp>
        <p:nvSpPr>
          <p:cNvPr id="49" name="TextBox 48">
            <a:extLst>
              <a:ext uri="{FF2B5EF4-FFF2-40B4-BE49-F238E27FC236}">
                <a16:creationId xmlns:a16="http://schemas.microsoft.com/office/drawing/2014/main" id="{68115F01-75FD-429C-BD76-CE4E331E7317}"/>
              </a:ext>
            </a:extLst>
          </p:cNvPr>
          <p:cNvSpPr txBox="1"/>
          <p:nvPr/>
        </p:nvSpPr>
        <p:spPr>
          <a:xfrm>
            <a:off x="8198848" y="3700294"/>
            <a:ext cx="2492840" cy="830997"/>
          </a:xfrm>
          <a:prstGeom prst="rect">
            <a:avLst/>
          </a:prstGeom>
          <a:noFill/>
        </p:spPr>
        <p:txBody>
          <a:bodyPr wrap="square">
            <a:spAutoFit/>
          </a:bodyPr>
          <a:lstStyle/>
          <a:p>
            <a:pPr algn="ctr"/>
            <a:r>
              <a:rPr lang="en-US" sz="1200" b="1" dirty="0">
                <a:solidFill>
                  <a:srgbClr val="0070C0"/>
                </a:solidFill>
                <a:latin typeface="Alasassy Caps" pitchFamily="2" charset="0"/>
              </a:rPr>
              <a:t>Holiday lights using light-emitting diodes (LEDs) use one-tenth the energy of traditional mini-lights and are cooler to the touch, reducing the risk of fire.</a:t>
            </a:r>
          </a:p>
        </p:txBody>
      </p:sp>
      <p:sp>
        <p:nvSpPr>
          <p:cNvPr id="51" name="TextBox 50">
            <a:extLst>
              <a:ext uri="{FF2B5EF4-FFF2-40B4-BE49-F238E27FC236}">
                <a16:creationId xmlns:a16="http://schemas.microsoft.com/office/drawing/2014/main" id="{2271AA31-B811-BC3A-4174-68A443B879FB}"/>
              </a:ext>
            </a:extLst>
          </p:cNvPr>
          <p:cNvSpPr txBox="1"/>
          <p:nvPr/>
        </p:nvSpPr>
        <p:spPr>
          <a:xfrm>
            <a:off x="1982599" y="5716096"/>
            <a:ext cx="2039169" cy="461665"/>
          </a:xfrm>
          <a:prstGeom prst="rect">
            <a:avLst/>
          </a:prstGeom>
          <a:noFill/>
        </p:spPr>
        <p:txBody>
          <a:bodyPr wrap="square">
            <a:spAutoFit/>
          </a:bodyPr>
          <a:lstStyle/>
          <a:p>
            <a:pPr algn="ctr"/>
            <a:r>
              <a:rPr lang="en-US" sz="1200" b="1" dirty="0">
                <a:solidFill>
                  <a:srgbClr val="00B050"/>
                </a:solidFill>
                <a:latin typeface="Alasassy Caps" pitchFamily="2" charset="0"/>
              </a:rPr>
              <a:t>Always turn off lights when you are not home.</a:t>
            </a:r>
          </a:p>
        </p:txBody>
      </p:sp>
      <p:sp>
        <p:nvSpPr>
          <p:cNvPr id="53" name="TextBox 52">
            <a:extLst>
              <a:ext uri="{FF2B5EF4-FFF2-40B4-BE49-F238E27FC236}">
                <a16:creationId xmlns:a16="http://schemas.microsoft.com/office/drawing/2014/main" id="{A8421BF4-2807-05DC-A956-0E4966D96B85}"/>
              </a:ext>
            </a:extLst>
          </p:cNvPr>
          <p:cNvSpPr txBox="1"/>
          <p:nvPr/>
        </p:nvSpPr>
        <p:spPr>
          <a:xfrm>
            <a:off x="4196730" y="5716096"/>
            <a:ext cx="3014653" cy="646331"/>
          </a:xfrm>
          <a:prstGeom prst="rect">
            <a:avLst/>
          </a:prstGeom>
          <a:noFill/>
        </p:spPr>
        <p:txBody>
          <a:bodyPr wrap="square">
            <a:spAutoFit/>
          </a:bodyPr>
          <a:lstStyle/>
          <a:p>
            <a:pPr algn="ctr"/>
            <a:r>
              <a:rPr lang="en-US" sz="1200" b="1" dirty="0">
                <a:solidFill>
                  <a:srgbClr val="FFCC00"/>
                </a:solidFill>
                <a:latin typeface="Alasassy Caps" pitchFamily="2" charset="0"/>
              </a:rPr>
              <a:t>Use extension cords that are rated to carry the electrical loads connected to them and are rated for appropriate indoor/outdoor use.</a:t>
            </a:r>
          </a:p>
        </p:txBody>
      </p:sp>
      <p:sp>
        <p:nvSpPr>
          <p:cNvPr id="55" name="TextBox 54">
            <a:extLst>
              <a:ext uri="{FF2B5EF4-FFF2-40B4-BE49-F238E27FC236}">
                <a16:creationId xmlns:a16="http://schemas.microsoft.com/office/drawing/2014/main" id="{7048988E-DAB7-C1DA-1915-B48274AB3277}"/>
              </a:ext>
            </a:extLst>
          </p:cNvPr>
          <p:cNvSpPr txBox="1"/>
          <p:nvPr/>
        </p:nvSpPr>
        <p:spPr>
          <a:xfrm>
            <a:off x="7326258" y="5716095"/>
            <a:ext cx="2161495" cy="461665"/>
          </a:xfrm>
          <a:prstGeom prst="rect">
            <a:avLst/>
          </a:prstGeom>
          <a:noFill/>
        </p:spPr>
        <p:txBody>
          <a:bodyPr wrap="square">
            <a:spAutoFit/>
          </a:bodyPr>
          <a:lstStyle/>
          <a:p>
            <a:pPr algn="ctr"/>
            <a:r>
              <a:rPr lang="en-US" sz="1200" b="1" dirty="0">
                <a:solidFill>
                  <a:srgbClr val="0070C0"/>
                </a:solidFill>
                <a:latin typeface="Alasassy Caps" pitchFamily="2" charset="0"/>
              </a:rPr>
              <a:t>To reduce the risk of fire, don’t overload a circuit.</a:t>
            </a:r>
          </a:p>
        </p:txBody>
      </p:sp>
      <p:sp>
        <p:nvSpPr>
          <p:cNvPr id="57" name="TextBox 56">
            <a:extLst>
              <a:ext uri="{FF2B5EF4-FFF2-40B4-BE49-F238E27FC236}">
                <a16:creationId xmlns:a16="http://schemas.microsoft.com/office/drawing/2014/main" id="{99245628-8164-128E-B3FB-3B246D2C5E12}"/>
              </a:ext>
            </a:extLst>
          </p:cNvPr>
          <p:cNvSpPr txBox="1"/>
          <p:nvPr/>
        </p:nvSpPr>
        <p:spPr>
          <a:xfrm>
            <a:off x="9798378" y="5716095"/>
            <a:ext cx="2202200" cy="646331"/>
          </a:xfrm>
          <a:prstGeom prst="rect">
            <a:avLst/>
          </a:prstGeom>
          <a:noFill/>
        </p:spPr>
        <p:txBody>
          <a:bodyPr wrap="square">
            <a:spAutoFit/>
          </a:bodyPr>
          <a:lstStyle/>
          <a:p>
            <a:pPr algn="ctr"/>
            <a:r>
              <a:rPr lang="en-US" sz="1200" b="1" dirty="0">
                <a:solidFill>
                  <a:srgbClr val="FF0000"/>
                </a:solidFill>
                <a:latin typeface="Alasassy Caps" pitchFamily="2" charset="0"/>
              </a:rPr>
              <a:t>Use caution not to drive nails, staples or tacks through wiring insulation.</a:t>
            </a:r>
          </a:p>
        </p:txBody>
      </p:sp>
    </p:spTree>
    <p:extLst>
      <p:ext uri="{BB962C8B-B14F-4D97-AF65-F5344CB8AC3E}">
        <p14:creationId xmlns:p14="http://schemas.microsoft.com/office/powerpoint/2010/main" val="808651005"/>
      </p:ext>
    </p:extLst>
  </p:cSld>
  <p:clrMapOvr>
    <a:masterClrMapping/>
  </p:clrMapOvr>
  <mc:AlternateContent xmlns:mc="http://schemas.openxmlformats.org/markup-compatibility/2006" xmlns:p14="http://schemas.microsoft.com/office/powerpoint/2010/main">
    <mc:Choice Requires="p14">
      <p:transition spd="slow" p14:dur="1200" advClick="0" advTm="60000">
        <p14:prism/>
      </p:transition>
    </mc:Choice>
    <mc:Fallback xmlns="">
      <p:transition spd="slow" advClick="0" advTm="60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A5EB4F-15AA-87F2-DF9C-8B01FEED5C6C}"/>
              </a:ext>
            </a:extLst>
          </p:cNvPr>
          <p:cNvSpPr txBox="1"/>
          <p:nvPr/>
        </p:nvSpPr>
        <p:spPr>
          <a:xfrm>
            <a:off x="0" y="249923"/>
            <a:ext cx="4371975" cy="447675"/>
          </a:xfrm>
          <a:prstGeom prst="rect">
            <a:avLst/>
          </a:prstGeom>
        </p:spPr>
        <p:txBody>
          <a:bodyPr vert="horz" lIns="91440" tIns="45720" rIns="91440" bIns="45720" rtlCol="0">
            <a:noAutofit/>
          </a:bodyPr>
          <a:lstStyle/>
          <a:p>
            <a:pPr marL="114300" marR="0" lvl="0" algn="l" defTabSz="914400" rtl="0" eaLnBrk="1" fontAlgn="auto" latinLnBrk="0" hangingPunct="1">
              <a:lnSpc>
                <a:spcPct val="90000"/>
              </a:lnSpc>
              <a:spcBef>
                <a:spcPts val="0"/>
              </a:spcBef>
              <a:spcAft>
                <a:spcPts val="600"/>
              </a:spcAft>
              <a:buClrTx/>
              <a:buSzTx/>
              <a:tabLst/>
              <a:defRPr/>
            </a:pPr>
            <a:r>
              <a:rPr lang="en-US" sz="5400" dirty="0">
                <a:solidFill>
                  <a:srgbClr val="C00000"/>
                </a:solidFill>
                <a:latin typeface="Christmas Bell - Personal Use" pitchFamily="50" charset="0"/>
                <a:ea typeface="ADLaM Display" panose="02010000000000000000" pitchFamily="2" charset="0"/>
                <a:cs typeface="ADLaM Display" panose="02010000000000000000" pitchFamily="2" charset="0"/>
              </a:rPr>
              <a:t>Gift Safety</a:t>
            </a:r>
            <a:endParaRPr kumimoji="0" lang="en-US" sz="5400" i="0" u="none" strike="noStrike" kern="1200" cap="none" spc="0" normalizeH="0" baseline="0" noProof="0" dirty="0">
              <a:ln>
                <a:noFill/>
              </a:ln>
              <a:solidFill>
                <a:srgbClr val="C00000"/>
              </a:solidFill>
              <a:effectLst/>
              <a:uLnTx/>
              <a:uFillTx/>
              <a:latin typeface="Christmas Bell - Personal Use" pitchFamily="50" charset="0"/>
              <a:ea typeface="ADLaM Display" panose="02010000000000000000" pitchFamily="2" charset="0"/>
              <a:cs typeface="ADLaM Display" panose="02010000000000000000" pitchFamily="2" charset="0"/>
            </a:endParaRPr>
          </a:p>
        </p:txBody>
      </p:sp>
      <p:pic>
        <p:nvPicPr>
          <p:cNvPr id="35" name="Picture 14" descr="10 Christmas Girl Clipart Png, Christmas Clipart,christmas Png,christmas  Clipart,commercial Use,scrapbooking,instant Download - Etsy UK">
            <a:extLst>
              <a:ext uri="{FF2B5EF4-FFF2-40B4-BE49-F238E27FC236}">
                <a16:creationId xmlns:a16="http://schemas.microsoft.com/office/drawing/2014/main" id="{4CCEC318-BFB1-9059-6A65-01F2C69768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4221"/>
            <a:ext cx="4144168" cy="525916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C2D209E-DDDA-C313-F350-52D9D2B31C90}"/>
              </a:ext>
            </a:extLst>
          </p:cNvPr>
          <p:cNvSpPr txBox="1"/>
          <p:nvPr/>
        </p:nvSpPr>
        <p:spPr>
          <a:xfrm>
            <a:off x="0" y="6611779"/>
            <a:ext cx="6368137" cy="246221"/>
          </a:xfrm>
          <a:prstGeom prst="rect">
            <a:avLst/>
          </a:prstGeom>
          <a:noFill/>
        </p:spPr>
        <p:txBody>
          <a:bodyPr wrap="square">
            <a:spAutoFit/>
          </a:bodyPr>
          <a:lstStyle/>
          <a:p>
            <a:r>
              <a:rPr lang="en-US" sz="1000" b="1" dirty="0">
                <a:solidFill>
                  <a:srgbClr val="C00000"/>
                </a:solidFill>
                <a:effectLst>
                  <a:outerShdw blurRad="38100" dist="38100" dir="2700000" algn="tl">
                    <a:srgbClr val="000000">
                      <a:alpha val="43137"/>
                    </a:srgbClr>
                  </a:outerShdw>
                </a:effectLst>
                <a:latin typeface="Alasassy Caps" pitchFamily="2" charset="0"/>
              </a:rPr>
              <a:t>Safety tips found at: </a:t>
            </a:r>
            <a:r>
              <a:rPr lang="en-US" sz="1000" dirty="0">
                <a:hlinkClick r:id="rId3"/>
              </a:rPr>
              <a:t>Practice safe gift-giving this holiday season | United Health Services (nyuhs.org)</a:t>
            </a:r>
            <a:endParaRPr lang="en-US" sz="1000" b="1" dirty="0">
              <a:solidFill>
                <a:srgbClr val="C00000"/>
              </a:solidFill>
              <a:effectLst>
                <a:outerShdw blurRad="38100" dist="38100" dir="2700000" algn="tl">
                  <a:srgbClr val="000000">
                    <a:alpha val="43137"/>
                  </a:srgbClr>
                </a:outerShdw>
              </a:effectLst>
              <a:latin typeface="Alasassy Caps" pitchFamily="2" charset="0"/>
            </a:endParaRPr>
          </a:p>
        </p:txBody>
      </p:sp>
      <p:sp>
        <p:nvSpPr>
          <p:cNvPr id="8" name="TextBox 7">
            <a:extLst>
              <a:ext uri="{FF2B5EF4-FFF2-40B4-BE49-F238E27FC236}">
                <a16:creationId xmlns:a16="http://schemas.microsoft.com/office/drawing/2014/main" id="{FA39B247-E387-46AD-E35A-8A7FC2176F20}"/>
              </a:ext>
            </a:extLst>
          </p:cNvPr>
          <p:cNvSpPr txBox="1"/>
          <p:nvPr/>
        </p:nvSpPr>
        <p:spPr>
          <a:xfrm>
            <a:off x="4409038" y="366623"/>
            <a:ext cx="7616795" cy="6124754"/>
          </a:xfrm>
          <a:prstGeom prst="rect">
            <a:avLst/>
          </a:prstGeom>
          <a:noFill/>
        </p:spPr>
        <p:txBody>
          <a:bodyPr wrap="square">
            <a:spAutoFit/>
          </a:bodyPr>
          <a:lstStyle/>
          <a:p>
            <a:pPr marL="285750" indent="-285750">
              <a:buBlip>
                <a:blip r:embed="rId4">
                  <a:extLst>
                    <a:ext uri="{96DAC541-7B7A-43D3-8B79-37D633B846F1}">
                      <asvg:svgBlip xmlns:asvg="http://schemas.microsoft.com/office/drawing/2016/SVG/main" r:embed="rId5"/>
                    </a:ext>
                  </a:extLst>
                </a:blip>
              </a:buBlip>
            </a:pPr>
            <a:r>
              <a:rPr lang="en-US" sz="1400" b="1" dirty="0">
                <a:solidFill>
                  <a:srgbClr val="C00000"/>
                </a:solidFill>
                <a:latin typeface="Alasassy Caps" pitchFamily="2" charset="0"/>
              </a:rPr>
              <a:t>Choose toys with sturdy construction. </a:t>
            </a:r>
            <a:r>
              <a:rPr lang="en-US" sz="1400" dirty="0">
                <a:solidFill>
                  <a:srgbClr val="C00000"/>
                </a:solidFill>
                <a:latin typeface="Alasassy Caps" pitchFamily="2" charset="0"/>
              </a:rPr>
              <a:t>Avoid toys with sharp edges and points, including hard, thin plastic or metal pieces that may be attached and could cause injury.</a:t>
            </a:r>
          </a:p>
          <a:p>
            <a:endParaRPr lang="en-US" sz="1400" dirty="0">
              <a:solidFill>
                <a:srgbClr val="C00000"/>
              </a:solidFill>
              <a:latin typeface="Alasassy Caps" pitchFamily="2" charset="0"/>
            </a:endParaRPr>
          </a:p>
          <a:p>
            <a:pPr marL="285750" indent="-285750">
              <a:buBlip>
                <a:blip r:embed="rId4">
                  <a:extLst>
                    <a:ext uri="{96DAC541-7B7A-43D3-8B79-37D633B846F1}">
                      <asvg:svgBlip xmlns:asvg="http://schemas.microsoft.com/office/drawing/2016/SVG/main" r:embed="rId5"/>
                    </a:ext>
                  </a:extLst>
                </a:blip>
              </a:buBlip>
            </a:pPr>
            <a:r>
              <a:rPr lang="en-US" sz="1400" b="1" dirty="0">
                <a:solidFill>
                  <a:srgbClr val="C00000"/>
                </a:solidFill>
                <a:latin typeface="Alasassy Caps" pitchFamily="2" charset="0"/>
              </a:rPr>
              <a:t>Avoid choking hazards. </a:t>
            </a:r>
            <a:r>
              <a:rPr lang="en-US" sz="1400" dirty="0">
                <a:solidFill>
                  <a:srgbClr val="C00000"/>
                </a:solidFill>
                <a:latin typeface="Alasassy Caps" pitchFamily="2" charset="0"/>
              </a:rPr>
              <a:t>Choose toys that are at least an inch in diameter and two inches in length (about the size of a toilet paper roll) so they can’t lodge in the child’s throat or mouth. </a:t>
            </a:r>
          </a:p>
          <a:p>
            <a:endParaRPr lang="en-US" sz="1400" dirty="0">
              <a:solidFill>
                <a:srgbClr val="C00000"/>
              </a:solidFill>
              <a:latin typeface="Alasassy Caps" pitchFamily="2" charset="0"/>
            </a:endParaRPr>
          </a:p>
          <a:p>
            <a:pPr marL="285750" indent="-285750">
              <a:buBlip>
                <a:blip r:embed="rId4">
                  <a:extLst>
                    <a:ext uri="{96DAC541-7B7A-43D3-8B79-37D633B846F1}">
                      <asvg:svgBlip xmlns:asvg="http://schemas.microsoft.com/office/drawing/2016/SVG/main" r:embed="rId5"/>
                    </a:ext>
                  </a:extLst>
                </a:blip>
              </a:buBlip>
            </a:pPr>
            <a:r>
              <a:rPr lang="en-US" sz="1400" b="1" dirty="0">
                <a:solidFill>
                  <a:srgbClr val="C00000"/>
                </a:solidFill>
                <a:latin typeface="Alasassy Caps" pitchFamily="2" charset="0"/>
              </a:rPr>
              <a:t>Keep older kids’ toys away from younger children. </a:t>
            </a:r>
            <a:r>
              <a:rPr lang="en-US" sz="1400" dirty="0">
                <a:solidFill>
                  <a:srgbClr val="C00000"/>
                </a:solidFill>
                <a:latin typeface="Alasassy Caps" pitchFamily="2" charset="0"/>
              </a:rPr>
              <a:t>Keep small balls and other toys with small parts away from children under 3 and keep deflated balloons away from children under 8.</a:t>
            </a:r>
          </a:p>
          <a:p>
            <a:endParaRPr lang="en-US" sz="1400" dirty="0">
              <a:solidFill>
                <a:srgbClr val="C00000"/>
              </a:solidFill>
              <a:latin typeface="Alasassy Caps" pitchFamily="2" charset="0"/>
            </a:endParaRPr>
          </a:p>
          <a:p>
            <a:pPr marL="285750" indent="-285750">
              <a:buBlip>
                <a:blip r:embed="rId4">
                  <a:extLst>
                    <a:ext uri="{96DAC541-7B7A-43D3-8B79-37D633B846F1}">
                      <asvg:svgBlip xmlns:asvg="http://schemas.microsoft.com/office/drawing/2016/SVG/main" r:embed="rId5"/>
                    </a:ext>
                  </a:extLst>
                </a:blip>
              </a:buBlip>
            </a:pPr>
            <a:r>
              <a:rPr lang="en-US" sz="1400" b="1" dirty="0">
                <a:solidFill>
                  <a:srgbClr val="C00000"/>
                </a:solidFill>
                <a:latin typeface="Alasassy Caps" pitchFamily="2" charset="0"/>
              </a:rPr>
              <a:t>Don’t buy toy jewelry that may contain lead or cadmium. </a:t>
            </a:r>
            <a:r>
              <a:rPr lang="en-US" sz="1400" dirty="0">
                <a:solidFill>
                  <a:srgbClr val="C00000"/>
                </a:solidFill>
                <a:latin typeface="Alasassy Caps" pitchFamily="2" charset="0"/>
              </a:rPr>
              <a:t>Both are poisonous metals that can cause serious harm to children. Watch out for older painted toys, which may also contain lead.</a:t>
            </a:r>
          </a:p>
          <a:p>
            <a:endParaRPr lang="en-US" sz="1400" dirty="0">
              <a:solidFill>
                <a:srgbClr val="C00000"/>
              </a:solidFill>
              <a:latin typeface="Alasassy Caps" pitchFamily="2" charset="0"/>
            </a:endParaRPr>
          </a:p>
          <a:p>
            <a:pPr marL="285750" indent="-285750">
              <a:buBlip>
                <a:blip r:embed="rId4">
                  <a:extLst>
                    <a:ext uri="{96DAC541-7B7A-43D3-8B79-37D633B846F1}">
                      <asvg:svgBlip xmlns:asvg="http://schemas.microsoft.com/office/drawing/2016/SVG/main" r:embed="rId5"/>
                    </a:ext>
                  </a:extLst>
                </a:blip>
              </a:buBlip>
            </a:pPr>
            <a:r>
              <a:rPr lang="en-US" sz="1400" b="1" dirty="0">
                <a:solidFill>
                  <a:srgbClr val="C00000"/>
                </a:solidFill>
                <a:latin typeface="Alasassy Caps" pitchFamily="2" charset="0"/>
              </a:rPr>
              <a:t>Avoid toys with cords or strings longer than 7 inches</a:t>
            </a:r>
            <a:r>
              <a:rPr lang="en-US" sz="1400" dirty="0">
                <a:solidFill>
                  <a:srgbClr val="C00000"/>
                </a:solidFill>
                <a:latin typeface="Alasassy Caps" pitchFamily="2" charset="0"/>
              </a:rPr>
              <a:t>, as they could pose a strangulation risk for babies.</a:t>
            </a:r>
          </a:p>
          <a:p>
            <a:endParaRPr lang="en-US" sz="1400" dirty="0">
              <a:solidFill>
                <a:srgbClr val="C00000"/>
              </a:solidFill>
              <a:latin typeface="Alasassy Caps" pitchFamily="2" charset="0"/>
            </a:endParaRPr>
          </a:p>
          <a:p>
            <a:pPr marL="285750" indent="-285750">
              <a:buBlip>
                <a:blip r:embed="rId4">
                  <a:extLst>
                    <a:ext uri="{96DAC541-7B7A-43D3-8B79-37D633B846F1}">
                      <asvg:svgBlip xmlns:asvg="http://schemas.microsoft.com/office/drawing/2016/SVG/main" r:embed="rId5"/>
                    </a:ext>
                  </a:extLst>
                </a:blip>
              </a:buBlip>
            </a:pPr>
            <a:r>
              <a:rPr lang="en-US" sz="1400" b="1" dirty="0">
                <a:solidFill>
                  <a:srgbClr val="C00000"/>
                </a:solidFill>
                <a:latin typeface="Alasassy Caps" pitchFamily="2" charset="0"/>
              </a:rPr>
              <a:t>Children under 10 should get battery-operated toys, </a:t>
            </a:r>
            <a:r>
              <a:rPr lang="en-US" sz="1400" dirty="0">
                <a:solidFill>
                  <a:srgbClr val="C00000"/>
                </a:solidFill>
                <a:latin typeface="Alasassy Caps" pitchFamily="2" charset="0"/>
              </a:rPr>
              <a:t>not toys that need to be plugged into an electrical outlet.</a:t>
            </a:r>
          </a:p>
          <a:p>
            <a:endParaRPr lang="en-US" sz="1400" dirty="0">
              <a:solidFill>
                <a:srgbClr val="C00000"/>
              </a:solidFill>
              <a:latin typeface="Alasassy Caps" pitchFamily="2" charset="0"/>
            </a:endParaRPr>
          </a:p>
          <a:p>
            <a:pPr marL="285750" indent="-285750">
              <a:buBlip>
                <a:blip r:embed="rId4">
                  <a:extLst>
                    <a:ext uri="{96DAC541-7B7A-43D3-8B79-37D633B846F1}">
                      <asvg:svgBlip xmlns:asvg="http://schemas.microsoft.com/office/drawing/2016/SVG/main" r:embed="rId5"/>
                    </a:ext>
                  </a:extLst>
                </a:blip>
              </a:buBlip>
            </a:pPr>
            <a:r>
              <a:rPr lang="en-US" sz="1400" b="1" dirty="0">
                <a:solidFill>
                  <a:srgbClr val="C00000"/>
                </a:solidFill>
                <a:latin typeface="Alasassy Caps" pitchFamily="2" charset="0"/>
              </a:rPr>
              <a:t>Use caution with toys that require button batteries </a:t>
            </a:r>
            <a:r>
              <a:rPr lang="en-US" sz="1400" dirty="0">
                <a:solidFill>
                  <a:srgbClr val="C00000"/>
                </a:solidFill>
                <a:latin typeface="Alasassy Caps" pitchFamily="2" charset="0"/>
              </a:rPr>
              <a:t>by ensuring they are not easily accessible. If swallowed, these batteries can become lodged in the esophagus, resulting in serious injury or death.</a:t>
            </a:r>
          </a:p>
          <a:p>
            <a:endParaRPr lang="en-US" sz="1400" dirty="0">
              <a:solidFill>
                <a:srgbClr val="C00000"/>
              </a:solidFill>
              <a:latin typeface="Alasassy Caps" pitchFamily="2" charset="0"/>
            </a:endParaRPr>
          </a:p>
          <a:p>
            <a:pPr marL="285750" indent="-285750">
              <a:buBlip>
                <a:blip r:embed="rId4">
                  <a:extLst>
                    <a:ext uri="{96DAC541-7B7A-43D3-8B79-37D633B846F1}">
                      <asvg:svgBlip xmlns:asvg="http://schemas.microsoft.com/office/drawing/2016/SVG/main" r:embed="rId5"/>
                    </a:ext>
                  </a:extLst>
                </a:blip>
              </a:buBlip>
            </a:pPr>
            <a:r>
              <a:rPr lang="en-US" sz="1400" b="1" dirty="0">
                <a:solidFill>
                  <a:srgbClr val="C00000"/>
                </a:solidFill>
                <a:latin typeface="Alasassy Caps" pitchFamily="2" charset="0"/>
              </a:rPr>
              <a:t>Avoid toys with high-powered magnets </a:t>
            </a:r>
            <a:r>
              <a:rPr lang="en-US" sz="1400" dirty="0">
                <a:solidFill>
                  <a:srgbClr val="C00000"/>
                </a:solidFill>
                <a:latin typeface="Alasassy Caps" pitchFamily="2" charset="0"/>
              </a:rPr>
              <a:t>that are small enough to be swallowed. If swallowed, these tiny magnets can attract each other within the body and cause serious internal injury or even death.</a:t>
            </a:r>
          </a:p>
          <a:p>
            <a:endParaRPr lang="en-US" sz="1400" dirty="0">
              <a:solidFill>
                <a:srgbClr val="C00000"/>
              </a:solidFill>
              <a:latin typeface="Alasassy Caps" pitchFamily="2" charset="0"/>
            </a:endParaRPr>
          </a:p>
          <a:p>
            <a:pPr marL="285750" indent="-285750">
              <a:buBlip>
                <a:blip r:embed="rId4">
                  <a:extLst>
                    <a:ext uri="{96DAC541-7B7A-43D3-8B79-37D633B846F1}">
                      <asvg:svgBlip xmlns:asvg="http://schemas.microsoft.com/office/drawing/2016/SVG/main" r:embed="rId5"/>
                    </a:ext>
                  </a:extLst>
                </a:blip>
              </a:buBlip>
            </a:pPr>
            <a:r>
              <a:rPr lang="en-US" sz="1400" b="1" dirty="0">
                <a:solidFill>
                  <a:srgbClr val="C00000"/>
                </a:solidFill>
                <a:latin typeface="Alasassy Caps" pitchFamily="2" charset="0"/>
              </a:rPr>
              <a:t>Include protective gear. </a:t>
            </a:r>
            <a:r>
              <a:rPr lang="en-US" sz="1400" dirty="0">
                <a:solidFill>
                  <a:srgbClr val="C00000"/>
                </a:solidFill>
                <a:latin typeface="Alasassy Caps" pitchFamily="2" charset="0"/>
              </a:rPr>
              <a:t>Don’t forget a helmet with scooters, bikes or other riding toys.</a:t>
            </a:r>
          </a:p>
          <a:p>
            <a:endParaRPr lang="en-US" sz="1400" dirty="0">
              <a:solidFill>
                <a:srgbClr val="C00000"/>
              </a:solidFill>
              <a:latin typeface="Alasassy Caps" pitchFamily="2" charset="0"/>
            </a:endParaRPr>
          </a:p>
          <a:p>
            <a:pPr marL="285750" indent="-285750">
              <a:buBlip>
                <a:blip r:embed="rId4">
                  <a:extLst>
                    <a:ext uri="{96DAC541-7B7A-43D3-8B79-37D633B846F1}">
                      <asvg:svgBlip xmlns:asvg="http://schemas.microsoft.com/office/drawing/2016/SVG/main" r:embed="rId5"/>
                    </a:ext>
                  </a:extLst>
                </a:blip>
              </a:buBlip>
            </a:pPr>
            <a:r>
              <a:rPr lang="en-US" sz="1400" b="1" dirty="0">
                <a:solidFill>
                  <a:srgbClr val="C00000"/>
                </a:solidFill>
                <a:latin typeface="Alasassy Caps" pitchFamily="2" charset="0"/>
              </a:rPr>
              <a:t>Discard wrappings and plastic packaging </a:t>
            </a:r>
            <a:r>
              <a:rPr lang="en-US" sz="1400" dirty="0">
                <a:solidFill>
                  <a:srgbClr val="C00000"/>
                </a:solidFill>
                <a:latin typeface="Alasassy Caps" pitchFamily="2" charset="0"/>
              </a:rPr>
              <a:t>immediately after gifts have been opened. These are NOT toys!</a:t>
            </a:r>
          </a:p>
          <a:p>
            <a:endParaRPr lang="en-US" sz="1400" dirty="0">
              <a:solidFill>
                <a:srgbClr val="C00000"/>
              </a:solidFill>
              <a:latin typeface="Alasassy Caps" pitchFamily="2" charset="0"/>
            </a:endParaRPr>
          </a:p>
          <a:p>
            <a:pPr marL="285750" indent="-285750">
              <a:buBlip>
                <a:blip r:embed="rId4">
                  <a:extLst>
                    <a:ext uri="{96DAC541-7B7A-43D3-8B79-37D633B846F1}">
                      <asvg:svgBlip xmlns:asvg="http://schemas.microsoft.com/office/drawing/2016/SVG/main" r:embed="rId5"/>
                    </a:ext>
                  </a:extLst>
                </a:blip>
              </a:buBlip>
            </a:pPr>
            <a:r>
              <a:rPr lang="en-US" sz="1400" b="1" dirty="0">
                <a:solidFill>
                  <a:srgbClr val="C00000"/>
                </a:solidFill>
                <a:latin typeface="Alasassy Caps" pitchFamily="2" charset="0"/>
              </a:rPr>
              <a:t>Stay up to date on the latest recalls. </a:t>
            </a:r>
            <a:r>
              <a:rPr lang="en-US" sz="1400" dirty="0">
                <a:solidFill>
                  <a:srgbClr val="C00000"/>
                </a:solidFill>
                <a:latin typeface="Alasassy Caps" pitchFamily="2" charset="0"/>
              </a:rPr>
              <a:t>Every year, dozens of consumer products are recalled because of safety concerns.</a:t>
            </a:r>
          </a:p>
        </p:txBody>
      </p:sp>
    </p:spTree>
    <p:extLst>
      <p:ext uri="{BB962C8B-B14F-4D97-AF65-F5344CB8AC3E}">
        <p14:creationId xmlns:p14="http://schemas.microsoft.com/office/powerpoint/2010/main" val="509279529"/>
      </p:ext>
    </p:extLst>
  </p:cSld>
  <p:clrMapOvr>
    <a:masterClrMapping/>
  </p:clrMapOvr>
  <mc:AlternateContent xmlns:mc="http://schemas.openxmlformats.org/markup-compatibility/2006" xmlns:p14="http://schemas.microsoft.com/office/powerpoint/2010/main">
    <mc:Choice Requires="p14">
      <p:transition spd="slow" p14:dur="1200" advClick="0" advTm="60000">
        <p14:prism/>
      </p:transition>
    </mc:Choice>
    <mc:Fallback xmlns="">
      <p:transition spd="slow" advClick="0" advTm="60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oster with text and images on it&#10;&#10;Description automatically generated">
            <a:extLst>
              <a:ext uri="{FF2B5EF4-FFF2-40B4-BE49-F238E27FC236}">
                <a16:creationId xmlns:a16="http://schemas.microsoft.com/office/drawing/2014/main" id="{A57B139C-8106-0830-36AD-0CC29B39F4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9001" y="643466"/>
            <a:ext cx="4303648" cy="5571066"/>
          </a:xfrm>
          <a:prstGeom prst="rect">
            <a:avLst/>
          </a:prstGeom>
        </p:spPr>
      </p:pic>
      <p:cxnSp>
        <p:nvCxnSpPr>
          <p:cNvPr id="32" name="Straight Connector 31">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3" name="Picture 2" descr="A poster of a holiday safety tips&#10;&#10;Description automatically generated">
            <a:extLst>
              <a:ext uri="{FF2B5EF4-FFF2-40B4-BE49-F238E27FC236}">
                <a16:creationId xmlns:a16="http://schemas.microsoft.com/office/drawing/2014/main" id="{B964AE85-7F83-470A-8282-372CE1D4F6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9350" y="643467"/>
            <a:ext cx="4303648" cy="5571066"/>
          </a:xfrm>
          <a:prstGeom prst="rect">
            <a:avLst/>
          </a:prstGeom>
        </p:spPr>
      </p:pic>
    </p:spTree>
    <p:extLst>
      <p:ext uri="{BB962C8B-B14F-4D97-AF65-F5344CB8AC3E}">
        <p14:creationId xmlns:p14="http://schemas.microsoft.com/office/powerpoint/2010/main" val="20638300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advTm="60000">
        <p15:prstTrans prst="curtains"/>
      </p:transition>
    </mc:Choice>
    <mc:Fallback xmlns="">
      <p:transition spd="slow" advClick="0" advTm="60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128C75-5B82-5C5F-69E2-C9C06D3DAA9D}"/>
              </a:ext>
            </a:extLst>
          </p:cNvPr>
          <p:cNvSpPr txBox="1"/>
          <p:nvPr/>
        </p:nvSpPr>
        <p:spPr>
          <a:xfrm>
            <a:off x="2296550" y="179048"/>
            <a:ext cx="7598900" cy="4888189"/>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7200" b="1" i="0" u="none" strike="noStrike" kern="1200" cap="none" spc="0" normalizeH="0" baseline="0" noProof="0" dirty="0">
                <a:ln w="6600">
                  <a:solidFill>
                    <a:srgbClr val="C00000"/>
                  </a:solidFill>
                  <a:prstDash val="solid"/>
                </a:ln>
                <a:solidFill>
                  <a:srgbClr val="C00000"/>
                </a:solidFill>
                <a:effectLst>
                  <a:glow rad="127000">
                    <a:prstClr val="white"/>
                  </a:glow>
                  <a:outerShdw dist="38100" dir="2700000" algn="tl" rotWithShape="0">
                    <a:srgbClr val="C00000"/>
                  </a:outerShdw>
                </a:effectLst>
                <a:uLnTx/>
                <a:uFillTx/>
                <a:latin typeface="Christmas Bell - Personal Use" pitchFamily="50" charset="0"/>
                <a:ea typeface="+mn-ea"/>
                <a:cs typeface="+mn-cs"/>
              </a:rPr>
              <a:t>Holiday Safety</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400" b="0" i="0" u="none" strike="noStrike" kern="1200" cap="none" spc="0" normalizeH="0" baseline="0" noProof="0" dirty="0">
                <a:ln>
                  <a:noFill/>
                </a:ln>
                <a:solidFill>
                  <a:srgbClr val="196B24">
                    <a:lumMod val="50000"/>
                  </a:srgbClr>
                </a:solidFill>
                <a:effectLst/>
                <a:uLnTx/>
                <a:uFillTx/>
                <a:latin typeface="Aptos Display" panose="02110004020202020204"/>
                <a:ea typeface="+mn-ea"/>
                <a:cs typeface="+mn-cs"/>
              </a:rPr>
              <a:t>presented </a:t>
            </a:r>
            <a:r>
              <a:rPr kumimoji="0" lang="en-US" sz="4400" b="0" i="0" u="none" strike="noStrike" kern="1200" cap="none" spc="0" normalizeH="0" baseline="0" noProof="0">
                <a:ln>
                  <a:noFill/>
                </a:ln>
                <a:solidFill>
                  <a:srgbClr val="196B24">
                    <a:lumMod val="50000"/>
                  </a:srgbClr>
                </a:solidFill>
                <a:effectLst/>
                <a:uLnTx/>
                <a:uFillTx/>
                <a:latin typeface="Aptos Display" panose="02110004020202020204"/>
                <a:ea typeface="+mn-ea"/>
                <a:cs typeface="+mn-cs"/>
              </a:rPr>
              <a:t>by</a:t>
            </a:r>
            <a:r>
              <a:rPr kumimoji="0" lang="en-US" sz="4400" b="1" i="0" u="none" strike="noStrike" kern="1200" cap="none" spc="0" normalizeH="0" baseline="0" noProof="0">
                <a:ln>
                  <a:noFill/>
                </a:ln>
                <a:solidFill>
                  <a:srgbClr val="196B24">
                    <a:lumMod val="50000"/>
                  </a:srgbClr>
                </a:solidFill>
                <a:effectLst>
                  <a:outerShdw blurRad="38100" dist="38100" dir="2700000" algn="tl">
                    <a:srgbClr val="000000">
                      <a:alpha val="43137"/>
                    </a:srgbClr>
                  </a:outerShdw>
                </a:effectLst>
                <a:uLnTx/>
                <a:uFillTx/>
                <a:latin typeface="Aptos Display" panose="02110004020202020204"/>
                <a:ea typeface="+mn-ea"/>
                <a:cs typeface="+mn-cs"/>
              </a:rPr>
              <a:t> PSU and HSE&amp;C</a:t>
            </a:r>
            <a:endParaRPr kumimoji="0" lang="en-US" sz="4400" b="1" i="0" u="none" strike="noStrike" kern="1200" cap="none" spc="0" normalizeH="0" baseline="0" noProof="0" dirty="0">
              <a:ln>
                <a:noFill/>
              </a:ln>
              <a:solidFill>
                <a:srgbClr val="196B24">
                  <a:lumMod val="50000"/>
                </a:srgbClr>
              </a:solidFill>
              <a:effectLst>
                <a:outerShdw blurRad="38100" dist="38100" dir="2700000" algn="tl">
                  <a:srgbClr val="000000">
                    <a:alpha val="43137"/>
                  </a:srgbClr>
                </a:outerShdw>
              </a:effectLst>
              <a:uLnTx/>
              <a:uFillTx/>
              <a:latin typeface="Aptos Display" panose="02110004020202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400" b="1" i="0" u="none" strike="noStrike" kern="1200" cap="none" spc="0" normalizeH="0" baseline="0" noProof="0" dirty="0">
                <a:ln>
                  <a:noFill/>
                </a:ln>
                <a:solidFill>
                  <a:srgbClr val="196B24">
                    <a:lumMod val="50000"/>
                  </a:srgbClr>
                </a:solidFill>
                <a:effectLst>
                  <a:outerShdw blurRad="38100" dist="38100" dir="2700000" algn="tl">
                    <a:srgbClr val="000000">
                      <a:alpha val="43137"/>
                    </a:srgbClr>
                  </a:outerShdw>
                </a:effectLst>
                <a:uLnTx/>
                <a:uFillTx/>
                <a:latin typeface="Aptos Display" panose="02110004020202020204"/>
                <a:ea typeface="+mn-ea"/>
                <a:cs typeface="+mn-cs"/>
              </a:rPr>
              <a:t> </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400" b="1" i="0" u="none" strike="noStrike" kern="1200" cap="none" spc="0" normalizeH="0" baseline="0" noProof="0" dirty="0">
                <a:ln>
                  <a:noFill/>
                </a:ln>
                <a:solidFill>
                  <a:srgbClr val="196B24">
                    <a:lumMod val="50000"/>
                  </a:srgbClr>
                </a:solidFill>
                <a:effectLst>
                  <a:outerShdw blurRad="38100" dist="38100" dir="2700000" algn="tl">
                    <a:srgbClr val="000000">
                      <a:alpha val="43137"/>
                    </a:srgbClr>
                  </a:outerShdw>
                </a:effectLst>
                <a:uLnTx/>
                <a:uFillTx/>
                <a:latin typeface="Aptos Display" panose="02110004020202020204"/>
                <a:ea typeface="+mn-ea"/>
                <a:cs typeface="+mn-cs"/>
              </a:rPr>
              <a:t>Chris Cooley, PSM</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400" b="1" i="0" u="none" strike="noStrike" kern="1200" cap="none" spc="0" normalizeH="0" baseline="0" noProof="0" dirty="0">
                <a:ln>
                  <a:noFill/>
                </a:ln>
                <a:solidFill>
                  <a:srgbClr val="196B24">
                    <a:lumMod val="50000"/>
                  </a:srgbClr>
                </a:solidFill>
                <a:effectLst>
                  <a:outerShdw blurRad="38100" dist="38100" dir="2700000" algn="tl">
                    <a:srgbClr val="000000">
                      <a:alpha val="43137"/>
                    </a:srgbClr>
                  </a:outerShdw>
                </a:effectLst>
                <a:uLnTx/>
                <a:uFillTx/>
                <a:latin typeface="Aptos Display" panose="02110004020202020204"/>
                <a:ea typeface="+mn-ea"/>
                <a:cs typeface="+mn-cs"/>
              </a:rPr>
              <a:t>Chris Smith, CMP/MSP</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400" b="1" i="0" u="none" strike="noStrike" kern="1200" cap="none" spc="0" normalizeH="0" baseline="0" noProof="0" dirty="0">
                <a:ln>
                  <a:noFill/>
                </a:ln>
                <a:solidFill>
                  <a:srgbClr val="196B24">
                    <a:lumMod val="50000"/>
                  </a:srgbClr>
                </a:solidFill>
                <a:effectLst>
                  <a:outerShdw blurRad="38100" dist="38100" dir="2700000" algn="tl">
                    <a:srgbClr val="000000">
                      <a:alpha val="43137"/>
                    </a:srgbClr>
                  </a:outerShdw>
                </a:effectLst>
                <a:uLnTx/>
                <a:uFillTx/>
                <a:latin typeface="Aptos Display" panose="02110004020202020204"/>
                <a:ea typeface="+mn-ea"/>
                <a:cs typeface="+mn-cs"/>
              </a:rPr>
              <a:t>Bruce Denham, CMP/MSP</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400" b="1" i="0" u="none" strike="noStrike" kern="1200" cap="none" spc="0" normalizeH="0" baseline="0" noProof="0" dirty="0">
                <a:ln>
                  <a:noFill/>
                </a:ln>
                <a:solidFill>
                  <a:srgbClr val="196B24">
                    <a:lumMod val="50000"/>
                  </a:srgbClr>
                </a:solidFill>
                <a:effectLst>
                  <a:outerShdw blurRad="38100" dist="38100" dir="2700000" algn="tl">
                    <a:srgbClr val="000000">
                      <a:alpha val="43137"/>
                    </a:srgbClr>
                  </a:outerShdw>
                </a:effectLst>
                <a:uLnTx/>
                <a:uFillTx/>
                <a:latin typeface="Aptos Display" panose="02110004020202020204"/>
                <a:ea typeface="+mn-ea"/>
                <a:cs typeface="+mn-cs"/>
              </a:rPr>
              <a:t>Shane Fruge, HSE&amp;C Advisor</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400" b="1" i="0" u="none" strike="noStrike" kern="1200" cap="none" spc="0" normalizeH="0" baseline="0" noProof="0" dirty="0">
                <a:ln>
                  <a:noFill/>
                </a:ln>
                <a:solidFill>
                  <a:srgbClr val="196B24">
                    <a:lumMod val="50000"/>
                  </a:srgbClr>
                </a:solidFill>
                <a:effectLst>
                  <a:outerShdw blurRad="38100" dist="38100" dir="2700000" algn="tl">
                    <a:srgbClr val="000000">
                      <a:alpha val="43137"/>
                    </a:srgbClr>
                  </a:outerShdw>
                </a:effectLst>
                <a:uLnTx/>
                <a:uFillTx/>
                <a:latin typeface="Aptos Display" panose="02110004020202020204"/>
                <a:ea typeface="+mn-ea"/>
                <a:cs typeface="+mn-cs"/>
              </a:rPr>
              <a:t>Marissa Zajac, PA to PSM</a:t>
            </a:r>
          </a:p>
        </p:txBody>
      </p:sp>
      <p:pic>
        <p:nvPicPr>
          <p:cNvPr id="3" name="Picture 2">
            <a:extLst>
              <a:ext uri="{FF2B5EF4-FFF2-40B4-BE49-F238E27FC236}">
                <a16:creationId xmlns:a16="http://schemas.microsoft.com/office/drawing/2014/main" id="{2B804A9A-6661-02D2-027F-BCA42F2B4213}"/>
              </a:ext>
            </a:extLst>
          </p:cNvPr>
          <p:cNvPicPr>
            <a:picLocks noChangeAspect="1"/>
          </p:cNvPicPr>
          <p:nvPr/>
        </p:nvPicPr>
        <p:blipFill rotWithShape="1">
          <a:blip r:embed="rId2"/>
          <a:srcRect r="44025" b="41281"/>
          <a:stretch/>
        </p:blipFill>
        <p:spPr>
          <a:xfrm>
            <a:off x="1" y="2381061"/>
            <a:ext cx="4437562" cy="4297890"/>
          </a:xfrm>
          <a:prstGeom prst="rect">
            <a:avLst/>
          </a:prstGeom>
        </p:spPr>
      </p:pic>
      <p:pic>
        <p:nvPicPr>
          <p:cNvPr id="8" name="Picture 8" descr="Ladder Clipart Images - Free Download on Freepik">
            <a:extLst>
              <a:ext uri="{FF2B5EF4-FFF2-40B4-BE49-F238E27FC236}">
                <a16:creationId xmlns:a16="http://schemas.microsoft.com/office/drawing/2014/main" id="{E54C7A8A-854D-C636-1813-02CF00328F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267" r="13630"/>
          <a:stretch/>
        </p:blipFill>
        <p:spPr bwMode="auto">
          <a:xfrm>
            <a:off x="9853236" y="2966461"/>
            <a:ext cx="1014975" cy="131638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descr="10 Christmas Girl Clipart Png, Christmas Clipart,christmas Png,christmas  Clipart,commercial Use,scrapbooking,instant Download - Etsy UK">
            <a:extLst>
              <a:ext uri="{FF2B5EF4-FFF2-40B4-BE49-F238E27FC236}">
                <a16:creationId xmlns:a16="http://schemas.microsoft.com/office/drawing/2014/main" id="{2E100ED5-D766-C91A-A3FA-EA36165B91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85405" y="5219771"/>
            <a:ext cx="1459177" cy="145917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4" descr="Watercolor Christmas Tree PNG, Vector, PSD, and Clipart With Transparent  Background for Free Download | Pngtree">
            <a:extLst>
              <a:ext uri="{FF2B5EF4-FFF2-40B4-BE49-F238E27FC236}">
                <a16:creationId xmlns:a16="http://schemas.microsoft.com/office/drawing/2014/main" id="{C1FB64C2-751C-F2ED-D03A-6EB8C36E6A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5360" y="1958877"/>
            <a:ext cx="2220090" cy="294024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Rose Outline Holiday Christmas Lights Clipart Images | Free Download | PNG  Transparent Background - Pngtree">
            <a:extLst>
              <a:ext uri="{FF2B5EF4-FFF2-40B4-BE49-F238E27FC236}">
                <a16:creationId xmlns:a16="http://schemas.microsoft.com/office/drawing/2014/main" id="{2DC38AD5-C4C8-13D2-46C4-4B84DDE5DA7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32323"/>
          <a:stretch/>
        </p:blipFill>
        <p:spPr bwMode="auto">
          <a:xfrm rot="274284">
            <a:off x="7304853" y="5130763"/>
            <a:ext cx="1618688" cy="61620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41% of Americans Still Have Not Taken Down Their Christmas Decorations |  92.9 The Bull">
            <a:extLst>
              <a:ext uri="{FF2B5EF4-FFF2-40B4-BE49-F238E27FC236}">
                <a16:creationId xmlns:a16="http://schemas.microsoft.com/office/drawing/2014/main" id="{7992BEE6-B01A-E5C5-4BAE-7F4F3D310AE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7777" r="7329"/>
          <a:stretch/>
        </p:blipFill>
        <p:spPr bwMode="auto">
          <a:xfrm>
            <a:off x="10101142" y="4496747"/>
            <a:ext cx="1534138" cy="1211404"/>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4" name="Picture 8" descr="Download BP (British Petroleum) Logo in SVG Vector or PNG File Format - Logo .wine">
            <a:extLst>
              <a:ext uri="{FF2B5EF4-FFF2-40B4-BE49-F238E27FC236}">
                <a16:creationId xmlns:a16="http://schemas.microsoft.com/office/drawing/2014/main" id="{447A27B7-DC74-96BB-42FC-D58CA0C3424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3148" t="16111" r="32037" b="15833"/>
          <a:stretch/>
        </p:blipFill>
        <p:spPr bwMode="auto">
          <a:xfrm>
            <a:off x="11301210" y="179048"/>
            <a:ext cx="668140" cy="870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5746739"/>
      </p:ext>
    </p:extLst>
  </p:cSld>
  <p:clrMapOvr>
    <a:masterClrMapping/>
  </p:clrMapOvr>
  <mc:AlternateContent xmlns:mc="http://schemas.openxmlformats.org/markup-compatibility/2006" xmlns:p14="http://schemas.microsoft.com/office/powerpoint/2010/main">
    <mc:Choice Requires="p14">
      <p:transition spd="slow" p14:dur="1400" advClick="0" advTm="60000">
        <p14:ripple/>
      </p:transition>
    </mc:Choice>
    <mc:Fallback xmlns="">
      <p:transition spd="slow" advClick="0" advTm="60000">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569bf4a9-87bd-4dbf-a36c-1db5158e5def}" enabled="1" method="Privileged" siteId="{ea80952e-a476-42d4-aaf4-5457852b0f7e}" removed="0"/>
</clbl:labelList>
</file>

<file path=docProps/app.xml><?xml version="1.0" encoding="utf-8"?>
<Properties xmlns="http://schemas.openxmlformats.org/officeDocument/2006/extended-properties" xmlns:vt="http://schemas.openxmlformats.org/officeDocument/2006/docPropsVTypes">
  <TotalTime>8529</TotalTime>
  <Words>1811</Words>
  <Application>Microsoft Office PowerPoint</Application>
  <PresentationFormat>Widescreen</PresentationFormat>
  <Paragraphs>104</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Alasassy Caps</vt:lpstr>
      <vt:lpstr>Aptos</vt:lpstr>
      <vt:lpstr>Aptos Display</vt:lpstr>
      <vt:lpstr>Arial</vt:lpstr>
      <vt:lpstr>Arial Black</vt:lpstr>
      <vt:lpstr>Christmas Bell - Personal Use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Zajac, Marissa</dc:creator>
  <cp:lastModifiedBy>Zajac, Marissa</cp:lastModifiedBy>
  <cp:revision>4</cp:revision>
  <dcterms:created xsi:type="dcterms:W3CDTF">2024-09-26T17:05:15Z</dcterms:created>
  <dcterms:modified xsi:type="dcterms:W3CDTF">2024-11-04T15:21:20Z</dcterms:modified>
</cp:coreProperties>
</file>